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67" r:id="rId3"/>
    <p:sldId id="272" r:id="rId4"/>
    <p:sldId id="273" r:id="rId5"/>
    <p:sldId id="271" r:id="rId6"/>
    <p:sldId id="274" r:id="rId7"/>
    <p:sldId id="281" r:id="rId8"/>
    <p:sldId id="275" r:id="rId9"/>
    <p:sldId id="280" r:id="rId10"/>
    <p:sldId id="282" r:id="rId11"/>
    <p:sldId id="285" r:id="rId12"/>
    <p:sldId id="284" r:id="rId13"/>
    <p:sldId id="276" r:id="rId14"/>
    <p:sldId id="283" r:id="rId15"/>
    <p:sldId id="286" r:id="rId16"/>
    <p:sldId id="287" r:id="rId17"/>
    <p:sldId id="277" r:id="rId18"/>
    <p:sldId id="278" r:id="rId19"/>
    <p:sldId id="279" r:id="rId2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42C58"/>
    <a:srgbClr val="E5863F"/>
    <a:srgbClr val="F0D790"/>
    <a:srgbClr val="E3B229"/>
    <a:srgbClr val="73CBCF"/>
    <a:srgbClr val="86CF3D"/>
    <a:srgbClr val="3B4A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4" autoAdjust="0"/>
    <p:restoredTop sz="94660"/>
  </p:normalViewPr>
  <p:slideViewPr>
    <p:cSldViewPr>
      <p:cViewPr>
        <p:scale>
          <a:sx n="85" d="100"/>
          <a:sy n="85" d="100"/>
        </p:scale>
        <p:origin x="-3112" y="-1200"/>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84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image" Target="../media/image28.png"/><Relationship Id="rId2"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image" Target="../media/image28.png"/><Relationship Id="rId2"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4B17C-A8D6-4EC1-9F74-DEF1B852E50E}"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zh-CN" altLang="en-US"/>
        </a:p>
      </dgm:t>
    </dgm:pt>
    <dgm:pt modelId="{5D72DEBB-C4EE-4A4C-998A-DBACC02F0CFB}">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What is the purpose of the EOG?  </a:t>
          </a:r>
          <a:endParaRPr lang="zh-CN" altLang="en-US" dirty="0" smtClean="0"/>
        </a:p>
        <a:p>
          <a:endParaRPr lang="zh-CN" altLang="en-US" dirty="0"/>
        </a:p>
      </dgm:t>
    </dgm:pt>
    <dgm:pt modelId="{17E68D72-00DC-4896-AF97-6202D147E269}" type="parTrans" cxnId="{1A220DA0-ED41-4929-AA2B-745CE0C8832B}">
      <dgm:prSet/>
      <dgm:spPr/>
      <dgm:t>
        <a:bodyPr/>
        <a:lstStyle/>
        <a:p>
          <a:endParaRPr lang="zh-CN" altLang="en-US"/>
        </a:p>
      </dgm:t>
    </dgm:pt>
    <dgm:pt modelId="{2E39222F-7B7B-4ED2-827E-1328DFCF5572}" type="sibTrans" cxnId="{1A220DA0-ED41-4929-AA2B-745CE0C8832B}">
      <dgm:prSet/>
      <dgm:spPr/>
      <dgm:t>
        <a:bodyPr/>
        <a:lstStyle/>
        <a:p>
          <a:endParaRPr lang="zh-CN" altLang="en-US"/>
        </a:p>
      </dgm:t>
    </dgm:pt>
    <dgm:pt modelId="{240C59D7-2CE4-462A-9515-C237DA44CA8D}">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How do we improve the EOG test scores?</a:t>
          </a:r>
        </a:p>
        <a:p>
          <a:endParaRPr lang="zh-CN" altLang="en-US" dirty="0"/>
        </a:p>
      </dgm:t>
    </dgm:pt>
    <dgm:pt modelId="{CD49C4B8-92C8-418B-931E-B71E1BE6881B}" type="parTrans" cxnId="{910A7DF5-E214-4793-B0E5-4BDA9128D21F}">
      <dgm:prSet/>
      <dgm:spPr/>
      <dgm:t>
        <a:bodyPr/>
        <a:lstStyle/>
        <a:p>
          <a:endParaRPr lang="zh-CN" altLang="en-US"/>
        </a:p>
      </dgm:t>
    </dgm:pt>
    <dgm:pt modelId="{947B3124-FA3E-44E6-A51D-10587B3FB02E}" type="sibTrans" cxnId="{910A7DF5-E214-4793-B0E5-4BDA9128D21F}">
      <dgm:prSet/>
      <dgm:spPr/>
      <dgm:t>
        <a:bodyPr/>
        <a:lstStyle/>
        <a:p>
          <a:endParaRPr lang="zh-CN" altLang="en-US"/>
        </a:p>
      </dgm:t>
    </dgm:pt>
    <dgm:pt modelId="{B05E394A-9B94-4D12-AA2A-4A782672DD2C}">
      <dgm:prSet phldrT="[文本]"/>
      <dgm:spPr/>
      <dgm:t>
        <a:bodyPr/>
        <a:lstStyle/>
        <a:p>
          <a:pPr marL="0" marR="0" indent="0" defTabSz="666750" eaLnBrk="1" fontAlgn="auto" latinLnBrk="0" hangingPunct="1">
            <a:lnSpc>
              <a:spcPct val="90000"/>
            </a:lnSpc>
            <a:spcBef>
              <a:spcPct val="0"/>
            </a:spcBef>
            <a:spcAft>
              <a:spcPct val="35000"/>
            </a:spcAft>
            <a:buClrTx/>
            <a:buSzTx/>
            <a:buFontTx/>
            <a:buNone/>
            <a:tabLst/>
            <a:defRPr/>
          </a:pPr>
          <a:r>
            <a:rPr lang="en-US" dirty="0" smtClean="0"/>
            <a:t>How can we increase students interest in math ?</a:t>
          </a:r>
          <a:endParaRPr lang="zh-CN" altLang="en-US" dirty="0" smtClean="0"/>
        </a:p>
        <a:p>
          <a:pPr defTabSz="666750">
            <a:lnSpc>
              <a:spcPct val="90000"/>
            </a:lnSpc>
            <a:spcBef>
              <a:spcPct val="0"/>
            </a:spcBef>
            <a:spcAft>
              <a:spcPct val="35000"/>
            </a:spcAft>
          </a:pPr>
          <a:endParaRPr lang="zh-CN" altLang="en-US" dirty="0"/>
        </a:p>
      </dgm:t>
    </dgm:pt>
    <dgm:pt modelId="{A56B56F5-D1A3-4E94-9B1D-AFE1904D8299}" type="parTrans" cxnId="{DAD30B86-5D82-4561-9BF4-8FBCCDDA715C}">
      <dgm:prSet/>
      <dgm:spPr/>
      <dgm:t>
        <a:bodyPr/>
        <a:lstStyle/>
        <a:p>
          <a:endParaRPr lang="zh-CN" altLang="en-US"/>
        </a:p>
      </dgm:t>
    </dgm:pt>
    <dgm:pt modelId="{7A5B6132-DA9E-4D4C-92AC-FEA7555A6732}" type="sibTrans" cxnId="{DAD30B86-5D82-4561-9BF4-8FBCCDDA715C}">
      <dgm:prSet/>
      <dgm:spPr/>
      <dgm:t>
        <a:bodyPr/>
        <a:lstStyle/>
        <a:p>
          <a:endParaRPr lang="zh-CN" altLang="en-US"/>
        </a:p>
      </dgm:t>
    </dgm:pt>
    <dgm:pt modelId="{A577BABC-BE0D-45B3-AC73-9E1090C16047}">
      <dgm:prSet phldrT="[文本]"/>
      <dgm:spPr/>
      <dgm:t>
        <a:bodyPr/>
        <a:lstStyle/>
        <a:p>
          <a:pPr marL="0" marR="0" indent="0" defTabSz="666750" eaLnBrk="1" fontAlgn="auto" latinLnBrk="0" hangingPunct="1">
            <a:lnSpc>
              <a:spcPct val="90000"/>
            </a:lnSpc>
            <a:spcBef>
              <a:spcPct val="0"/>
            </a:spcBef>
            <a:spcAft>
              <a:spcPct val="35000"/>
            </a:spcAft>
            <a:buClrTx/>
            <a:buSzTx/>
            <a:buFontTx/>
            <a:buNone/>
            <a:tabLst/>
            <a:defRPr/>
          </a:pPr>
          <a:r>
            <a:rPr lang="en-US" dirty="0" smtClean="0"/>
            <a:t>What is the North Carolina Course of Study?</a:t>
          </a:r>
        </a:p>
        <a:p>
          <a:pPr defTabSz="666750">
            <a:lnSpc>
              <a:spcPct val="90000"/>
            </a:lnSpc>
            <a:spcBef>
              <a:spcPct val="0"/>
            </a:spcBef>
            <a:spcAft>
              <a:spcPct val="35000"/>
            </a:spcAft>
          </a:pPr>
          <a:endParaRPr lang="zh-CN" altLang="en-US" dirty="0"/>
        </a:p>
      </dgm:t>
    </dgm:pt>
    <dgm:pt modelId="{F5DCB4A3-5B14-435D-A7CB-F38F33510392}" type="parTrans" cxnId="{2FC90D75-5B86-4910-86AB-B9614D96AA7F}">
      <dgm:prSet/>
      <dgm:spPr/>
      <dgm:t>
        <a:bodyPr/>
        <a:lstStyle/>
        <a:p>
          <a:endParaRPr lang="zh-CN" altLang="en-US"/>
        </a:p>
      </dgm:t>
    </dgm:pt>
    <dgm:pt modelId="{6E111F6D-FAA8-4B0F-B97F-FF274B009E84}" type="sibTrans" cxnId="{2FC90D75-5B86-4910-86AB-B9614D96AA7F}">
      <dgm:prSet/>
      <dgm:spPr/>
      <dgm:t>
        <a:bodyPr/>
        <a:lstStyle/>
        <a:p>
          <a:endParaRPr lang="zh-CN" altLang="en-US"/>
        </a:p>
      </dgm:t>
    </dgm:pt>
    <dgm:pt modelId="{290ADAC8-17E0-4F11-BE79-899CD4DD5E12}" type="pres">
      <dgm:prSet presAssocID="{0274B17C-A8D6-4EC1-9F74-DEF1B852E50E}" presName="linear" presStyleCnt="0">
        <dgm:presLayoutVars>
          <dgm:dir/>
          <dgm:animLvl val="lvl"/>
          <dgm:resizeHandles val="exact"/>
        </dgm:presLayoutVars>
      </dgm:prSet>
      <dgm:spPr/>
      <dgm:t>
        <a:bodyPr/>
        <a:lstStyle/>
        <a:p>
          <a:endParaRPr lang="zh-CN" altLang="en-US"/>
        </a:p>
      </dgm:t>
    </dgm:pt>
    <dgm:pt modelId="{45EF6FC4-75DC-49E3-BD05-7B7E6300CE25}" type="pres">
      <dgm:prSet presAssocID="{5D72DEBB-C4EE-4A4C-998A-DBACC02F0CFB}" presName="parentLin" presStyleCnt="0"/>
      <dgm:spPr/>
    </dgm:pt>
    <dgm:pt modelId="{20A6C866-FD85-4400-83D4-E3B919A34B51}" type="pres">
      <dgm:prSet presAssocID="{5D72DEBB-C4EE-4A4C-998A-DBACC02F0CFB}" presName="parentLeftMargin" presStyleLbl="node1" presStyleIdx="0" presStyleCnt="4"/>
      <dgm:spPr/>
      <dgm:t>
        <a:bodyPr/>
        <a:lstStyle/>
        <a:p>
          <a:endParaRPr lang="zh-CN" altLang="en-US"/>
        </a:p>
      </dgm:t>
    </dgm:pt>
    <dgm:pt modelId="{833C47F7-914D-4919-99FE-C55F44DD4350}" type="pres">
      <dgm:prSet presAssocID="{5D72DEBB-C4EE-4A4C-998A-DBACC02F0CFB}" presName="parentText" presStyleLbl="node1" presStyleIdx="0" presStyleCnt="4">
        <dgm:presLayoutVars>
          <dgm:chMax val="0"/>
          <dgm:bulletEnabled val="1"/>
        </dgm:presLayoutVars>
      </dgm:prSet>
      <dgm:spPr/>
      <dgm:t>
        <a:bodyPr/>
        <a:lstStyle/>
        <a:p>
          <a:endParaRPr lang="zh-CN" altLang="en-US"/>
        </a:p>
      </dgm:t>
    </dgm:pt>
    <dgm:pt modelId="{1CA09CCC-EF99-4340-B4E1-5E5C5D8074D6}" type="pres">
      <dgm:prSet presAssocID="{5D72DEBB-C4EE-4A4C-998A-DBACC02F0CFB}" presName="negativeSpace" presStyleCnt="0"/>
      <dgm:spPr/>
    </dgm:pt>
    <dgm:pt modelId="{5EFADA3F-DBD8-47B3-87A4-F7C4DF43CC18}" type="pres">
      <dgm:prSet presAssocID="{5D72DEBB-C4EE-4A4C-998A-DBACC02F0CFB}" presName="childText" presStyleLbl="conFgAcc1" presStyleIdx="0" presStyleCnt="4">
        <dgm:presLayoutVars>
          <dgm:bulletEnabled val="1"/>
        </dgm:presLayoutVars>
      </dgm:prSet>
      <dgm:spPr/>
      <dgm:t>
        <a:bodyPr/>
        <a:lstStyle/>
        <a:p>
          <a:endParaRPr lang="en-US"/>
        </a:p>
      </dgm:t>
    </dgm:pt>
    <dgm:pt modelId="{D5BCB613-75FD-4DEE-8DA5-6CE19F632FB4}" type="pres">
      <dgm:prSet presAssocID="{2E39222F-7B7B-4ED2-827E-1328DFCF5572}" presName="spaceBetweenRectangles" presStyleCnt="0"/>
      <dgm:spPr/>
    </dgm:pt>
    <dgm:pt modelId="{AD00622C-704A-40DB-AA9A-CF6B66B9CB56}" type="pres">
      <dgm:prSet presAssocID="{240C59D7-2CE4-462A-9515-C237DA44CA8D}" presName="parentLin" presStyleCnt="0"/>
      <dgm:spPr/>
    </dgm:pt>
    <dgm:pt modelId="{1C3B8E56-CDD6-48F6-8138-C0343817464C}" type="pres">
      <dgm:prSet presAssocID="{240C59D7-2CE4-462A-9515-C237DA44CA8D}" presName="parentLeftMargin" presStyleLbl="node1" presStyleIdx="0" presStyleCnt="4"/>
      <dgm:spPr/>
      <dgm:t>
        <a:bodyPr/>
        <a:lstStyle/>
        <a:p>
          <a:endParaRPr lang="zh-CN" altLang="en-US"/>
        </a:p>
      </dgm:t>
    </dgm:pt>
    <dgm:pt modelId="{120FC45C-3BD5-48EA-A639-E7D5A20ED3FD}" type="pres">
      <dgm:prSet presAssocID="{240C59D7-2CE4-462A-9515-C237DA44CA8D}" presName="parentText" presStyleLbl="node1" presStyleIdx="1" presStyleCnt="4">
        <dgm:presLayoutVars>
          <dgm:chMax val="0"/>
          <dgm:bulletEnabled val="1"/>
        </dgm:presLayoutVars>
      </dgm:prSet>
      <dgm:spPr/>
      <dgm:t>
        <a:bodyPr/>
        <a:lstStyle/>
        <a:p>
          <a:endParaRPr lang="zh-CN" altLang="en-US"/>
        </a:p>
      </dgm:t>
    </dgm:pt>
    <dgm:pt modelId="{197A93D8-BD3E-486E-ABDB-8DA346AD7C11}" type="pres">
      <dgm:prSet presAssocID="{240C59D7-2CE4-462A-9515-C237DA44CA8D}" presName="negativeSpace" presStyleCnt="0"/>
      <dgm:spPr/>
    </dgm:pt>
    <dgm:pt modelId="{58D67328-282B-4E2B-B4DB-8AD412BAFFBC}" type="pres">
      <dgm:prSet presAssocID="{240C59D7-2CE4-462A-9515-C237DA44CA8D}" presName="childText" presStyleLbl="conFgAcc1" presStyleIdx="1" presStyleCnt="4">
        <dgm:presLayoutVars>
          <dgm:bulletEnabled val="1"/>
        </dgm:presLayoutVars>
      </dgm:prSet>
      <dgm:spPr/>
    </dgm:pt>
    <dgm:pt modelId="{C761DE94-27E5-4F75-9E5A-A7E6DD8791DF}" type="pres">
      <dgm:prSet presAssocID="{947B3124-FA3E-44E6-A51D-10587B3FB02E}" presName="spaceBetweenRectangles" presStyleCnt="0"/>
      <dgm:spPr/>
    </dgm:pt>
    <dgm:pt modelId="{B38C66CE-824B-42F9-A9FE-390D8396D086}" type="pres">
      <dgm:prSet presAssocID="{B05E394A-9B94-4D12-AA2A-4A782672DD2C}" presName="parentLin" presStyleCnt="0"/>
      <dgm:spPr/>
    </dgm:pt>
    <dgm:pt modelId="{0846F4B8-B208-428D-B0F2-ECF3D2F850BA}" type="pres">
      <dgm:prSet presAssocID="{B05E394A-9B94-4D12-AA2A-4A782672DD2C}" presName="parentLeftMargin" presStyleLbl="node1" presStyleIdx="1" presStyleCnt="4"/>
      <dgm:spPr/>
      <dgm:t>
        <a:bodyPr/>
        <a:lstStyle/>
        <a:p>
          <a:endParaRPr lang="zh-CN" altLang="en-US"/>
        </a:p>
      </dgm:t>
    </dgm:pt>
    <dgm:pt modelId="{8D3EE3B5-4895-4D5C-BF7C-9C953348E53B}" type="pres">
      <dgm:prSet presAssocID="{B05E394A-9B94-4D12-AA2A-4A782672DD2C}" presName="parentText" presStyleLbl="node1" presStyleIdx="2" presStyleCnt="4">
        <dgm:presLayoutVars>
          <dgm:chMax val="0"/>
          <dgm:bulletEnabled val="1"/>
        </dgm:presLayoutVars>
      </dgm:prSet>
      <dgm:spPr/>
      <dgm:t>
        <a:bodyPr/>
        <a:lstStyle/>
        <a:p>
          <a:endParaRPr lang="zh-CN" altLang="en-US"/>
        </a:p>
      </dgm:t>
    </dgm:pt>
    <dgm:pt modelId="{F262F509-6396-4BFC-87D5-70BB0970B22E}" type="pres">
      <dgm:prSet presAssocID="{B05E394A-9B94-4D12-AA2A-4A782672DD2C}" presName="negativeSpace" presStyleCnt="0"/>
      <dgm:spPr/>
    </dgm:pt>
    <dgm:pt modelId="{F776FF77-BBFD-429A-B555-3A759A0377CC}" type="pres">
      <dgm:prSet presAssocID="{B05E394A-9B94-4D12-AA2A-4A782672DD2C}" presName="childText" presStyleLbl="conFgAcc1" presStyleIdx="2" presStyleCnt="4">
        <dgm:presLayoutVars>
          <dgm:bulletEnabled val="1"/>
        </dgm:presLayoutVars>
      </dgm:prSet>
      <dgm:spPr/>
    </dgm:pt>
    <dgm:pt modelId="{50B95615-CB8F-4CC2-8F64-0166EFD65558}" type="pres">
      <dgm:prSet presAssocID="{7A5B6132-DA9E-4D4C-92AC-FEA7555A6732}" presName="spaceBetweenRectangles" presStyleCnt="0"/>
      <dgm:spPr/>
    </dgm:pt>
    <dgm:pt modelId="{4B0D7589-22A6-4093-85FF-B52BB19A6325}" type="pres">
      <dgm:prSet presAssocID="{A577BABC-BE0D-45B3-AC73-9E1090C16047}" presName="parentLin" presStyleCnt="0"/>
      <dgm:spPr/>
    </dgm:pt>
    <dgm:pt modelId="{3444074F-3C3B-44FF-B1C8-C2FC4CF70827}" type="pres">
      <dgm:prSet presAssocID="{A577BABC-BE0D-45B3-AC73-9E1090C16047}" presName="parentLeftMargin" presStyleLbl="node1" presStyleIdx="2" presStyleCnt="4"/>
      <dgm:spPr/>
      <dgm:t>
        <a:bodyPr/>
        <a:lstStyle/>
        <a:p>
          <a:endParaRPr lang="zh-CN" altLang="en-US"/>
        </a:p>
      </dgm:t>
    </dgm:pt>
    <dgm:pt modelId="{333FF6B1-F70A-4601-8A6C-57EE44B43E8C}" type="pres">
      <dgm:prSet presAssocID="{A577BABC-BE0D-45B3-AC73-9E1090C16047}" presName="parentText" presStyleLbl="node1" presStyleIdx="3" presStyleCnt="4">
        <dgm:presLayoutVars>
          <dgm:chMax val="0"/>
          <dgm:bulletEnabled val="1"/>
        </dgm:presLayoutVars>
      </dgm:prSet>
      <dgm:spPr/>
      <dgm:t>
        <a:bodyPr/>
        <a:lstStyle/>
        <a:p>
          <a:endParaRPr lang="zh-CN" altLang="en-US"/>
        </a:p>
      </dgm:t>
    </dgm:pt>
    <dgm:pt modelId="{A06FE5F2-4C5B-4AE5-B042-17870F7FAEAD}" type="pres">
      <dgm:prSet presAssocID="{A577BABC-BE0D-45B3-AC73-9E1090C16047}" presName="negativeSpace" presStyleCnt="0"/>
      <dgm:spPr/>
    </dgm:pt>
    <dgm:pt modelId="{B3A81B91-F9F1-4E1B-9092-F6EAFCC3BD5D}" type="pres">
      <dgm:prSet presAssocID="{A577BABC-BE0D-45B3-AC73-9E1090C16047}" presName="childText" presStyleLbl="conFgAcc1" presStyleIdx="3" presStyleCnt="4">
        <dgm:presLayoutVars>
          <dgm:bulletEnabled val="1"/>
        </dgm:presLayoutVars>
      </dgm:prSet>
      <dgm:spPr/>
      <dgm:t>
        <a:bodyPr/>
        <a:lstStyle/>
        <a:p>
          <a:endParaRPr lang="en-US"/>
        </a:p>
      </dgm:t>
    </dgm:pt>
  </dgm:ptLst>
  <dgm:cxnLst>
    <dgm:cxn modelId="{2FC90D75-5B86-4910-86AB-B9614D96AA7F}" srcId="{0274B17C-A8D6-4EC1-9F74-DEF1B852E50E}" destId="{A577BABC-BE0D-45B3-AC73-9E1090C16047}" srcOrd="3" destOrd="0" parTransId="{F5DCB4A3-5B14-435D-A7CB-F38F33510392}" sibTransId="{6E111F6D-FAA8-4B0F-B97F-FF274B009E84}"/>
    <dgm:cxn modelId="{0BD40196-19C1-4FC7-8402-EC223197AAF4}" type="presOf" srcId="{B05E394A-9B94-4D12-AA2A-4A782672DD2C}" destId="{0846F4B8-B208-428D-B0F2-ECF3D2F850BA}" srcOrd="0" destOrd="0" presId="urn:microsoft.com/office/officeart/2005/8/layout/list1"/>
    <dgm:cxn modelId="{1A220DA0-ED41-4929-AA2B-745CE0C8832B}" srcId="{0274B17C-A8D6-4EC1-9F74-DEF1B852E50E}" destId="{5D72DEBB-C4EE-4A4C-998A-DBACC02F0CFB}" srcOrd="0" destOrd="0" parTransId="{17E68D72-00DC-4896-AF97-6202D147E269}" sibTransId="{2E39222F-7B7B-4ED2-827E-1328DFCF5572}"/>
    <dgm:cxn modelId="{BDF1D70C-FD80-4CF1-B7D2-F6324A72F63B}" type="presOf" srcId="{240C59D7-2CE4-462A-9515-C237DA44CA8D}" destId="{1C3B8E56-CDD6-48F6-8138-C0343817464C}" srcOrd="0" destOrd="0" presId="urn:microsoft.com/office/officeart/2005/8/layout/list1"/>
    <dgm:cxn modelId="{3390C3A2-EBB0-4927-A4E2-92C50FB51C1D}" type="presOf" srcId="{A577BABC-BE0D-45B3-AC73-9E1090C16047}" destId="{333FF6B1-F70A-4601-8A6C-57EE44B43E8C}" srcOrd="1" destOrd="0" presId="urn:microsoft.com/office/officeart/2005/8/layout/list1"/>
    <dgm:cxn modelId="{D99BA58E-7954-4F2D-B062-CB6056C59855}" type="presOf" srcId="{240C59D7-2CE4-462A-9515-C237DA44CA8D}" destId="{120FC45C-3BD5-48EA-A639-E7D5A20ED3FD}" srcOrd="1" destOrd="0" presId="urn:microsoft.com/office/officeart/2005/8/layout/list1"/>
    <dgm:cxn modelId="{DAD30B86-5D82-4561-9BF4-8FBCCDDA715C}" srcId="{0274B17C-A8D6-4EC1-9F74-DEF1B852E50E}" destId="{B05E394A-9B94-4D12-AA2A-4A782672DD2C}" srcOrd="2" destOrd="0" parTransId="{A56B56F5-D1A3-4E94-9B1D-AFE1904D8299}" sibTransId="{7A5B6132-DA9E-4D4C-92AC-FEA7555A6732}"/>
    <dgm:cxn modelId="{86017989-2F4F-4D3C-8A75-344B2783F671}" type="presOf" srcId="{0274B17C-A8D6-4EC1-9F74-DEF1B852E50E}" destId="{290ADAC8-17E0-4F11-BE79-899CD4DD5E12}" srcOrd="0" destOrd="0" presId="urn:microsoft.com/office/officeart/2005/8/layout/list1"/>
    <dgm:cxn modelId="{242751C6-2B30-4D34-868E-E5162F35F3FC}" type="presOf" srcId="{5D72DEBB-C4EE-4A4C-998A-DBACC02F0CFB}" destId="{20A6C866-FD85-4400-83D4-E3B919A34B51}" srcOrd="0" destOrd="0" presId="urn:microsoft.com/office/officeart/2005/8/layout/list1"/>
    <dgm:cxn modelId="{910A7DF5-E214-4793-B0E5-4BDA9128D21F}" srcId="{0274B17C-A8D6-4EC1-9F74-DEF1B852E50E}" destId="{240C59D7-2CE4-462A-9515-C237DA44CA8D}" srcOrd="1" destOrd="0" parTransId="{CD49C4B8-92C8-418B-931E-B71E1BE6881B}" sibTransId="{947B3124-FA3E-44E6-A51D-10587B3FB02E}"/>
    <dgm:cxn modelId="{7F4CA257-56B1-467B-9C6E-6E24486108CF}" type="presOf" srcId="{5D72DEBB-C4EE-4A4C-998A-DBACC02F0CFB}" destId="{833C47F7-914D-4919-99FE-C55F44DD4350}" srcOrd="1" destOrd="0" presId="urn:microsoft.com/office/officeart/2005/8/layout/list1"/>
    <dgm:cxn modelId="{F9B21823-430C-4944-A59E-6AFD245E5FB9}" type="presOf" srcId="{A577BABC-BE0D-45B3-AC73-9E1090C16047}" destId="{3444074F-3C3B-44FF-B1C8-C2FC4CF70827}" srcOrd="0" destOrd="0" presId="urn:microsoft.com/office/officeart/2005/8/layout/list1"/>
    <dgm:cxn modelId="{ADD6F9A4-7D8E-44AB-B700-C51929B3190C}" type="presOf" srcId="{B05E394A-9B94-4D12-AA2A-4A782672DD2C}" destId="{8D3EE3B5-4895-4D5C-BF7C-9C953348E53B}" srcOrd="1" destOrd="0" presId="urn:microsoft.com/office/officeart/2005/8/layout/list1"/>
    <dgm:cxn modelId="{541A5386-A89E-4C3F-B12C-AA0482012864}" type="presParOf" srcId="{290ADAC8-17E0-4F11-BE79-899CD4DD5E12}" destId="{45EF6FC4-75DC-49E3-BD05-7B7E6300CE25}" srcOrd="0" destOrd="0" presId="urn:microsoft.com/office/officeart/2005/8/layout/list1"/>
    <dgm:cxn modelId="{1021C2BB-F29A-4FD1-87A7-CD23F3E99456}" type="presParOf" srcId="{45EF6FC4-75DC-49E3-BD05-7B7E6300CE25}" destId="{20A6C866-FD85-4400-83D4-E3B919A34B51}" srcOrd="0" destOrd="0" presId="urn:microsoft.com/office/officeart/2005/8/layout/list1"/>
    <dgm:cxn modelId="{CFC06E60-18F3-487B-A600-BA4F52B72C56}" type="presParOf" srcId="{45EF6FC4-75DC-49E3-BD05-7B7E6300CE25}" destId="{833C47F7-914D-4919-99FE-C55F44DD4350}" srcOrd="1" destOrd="0" presId="urn:microsoft.com/office/officeart/2005/8/layout/list1"/>
    <dgm:cxn modelId="{6BF8E5E3-079B-4F84-85A3-5B2CE34A918C}" type="presParOf" srcId="{290ADAC8-17E0-4F11-BE79-899CD4DD5E12}" destId="{1CA09CCC-EF99-4340-B4E1-5E5C5D8074D6}" srcOrd="1" destOrd="0" presId="urn:microsoft.com/office/officeart/2005/8/layout/list1"/>
    <dgm:cxn modelId="{77CC1310-75A9-4AC2-9E17-E20403E89FFF}" type="presParOf" srcId="{290ADAC8-17E0-4F11-BE79-899CD4DD5E12}" destId="{5EFADA3F-DBD8-47B3-87A4-F7C4DF43CC18}" srcOrd="2" destOrd="0" presId="urn:microsoft.com/office/officeart/2005/8/layout/list1"/>
    <dgm:cxn modelId="{57873D2D-7519-4857-9EF0-0939B2966AE1}" type="presParOf" srcId="{290ADAC8-17E0-4F11-BE79-899CD4DD5E12}" destId="{D5BCB613-75FD-4DEE-8DA5-6CE19F632FB4}" srcOrd="3" destOrd="0" presId="urn:microsoft.com/office/officeart/2005/8/layout/list1"/>
    <dgm:cxn modelId="{5520B7A6-5A63-43B4-A1DA-008DBF516688}" type="presParOf" srcId="{290ADAC8-17E0-4F11-BE79-899CD4DD5E12}" destId="{AD00622C-704A-40DB-AA9A-CF6B66B9CB56}" srcOrd="4" destOrd="0" presId="urn:microsoft.com/office/officeart/2005/8/layout/list1"/>
    <dgm:cxn modelId="{19ED0B64-9E7F-4349-BB6C-DD965AE661FE}" type="presParOf" srcId="{AD00622C-704A-40DB-AA9A-CF6B66B9CB56}" destId="{1C3B8E56-CDD6-48F6-8138-C0343817464C}" srcOrd="0" destOrd="0" presId="urn:microsoft.com/office/officeart/2005/8/layout/list1"/>
    <dgm:cxn modelId="{54136DF6-A58B-4A49-867E-6E731C158BFE}" type="presParOf" srcId="{AD00622C-704A-40DB-AA9A-CF6B66B9CB56}" destId="{120FC45C-3BD5-48EA-A639-E7D5A20ED3FD}" srcOrd="1" destOrd="0" presId="urn:microsoft.com/office/officeart/2005/8/layout/list1"/>
    <dgm:cxn modelId="{33DF7C45-A195-4534-8CEC-6D4D9258E6A3}" type="presParOf" srcId="{290ADAC8-17E0-4F11-BE79-899CD4DD5E12}" destId="{197A93D8-BD3E-486E-ABDB-8DA346AD7C11}" srcOrd="5" destOrd="0" presId="urn:microsoft.com/office/officeart/2005/8/layout/list1"/>
    <dgm:cxn modelId="{B516502D-0DB9-472F-AD7E-2C529379CB12}" type="presParOf" srcId="{290ADAC8-17E0-4F11-BE79-899CD4DD5E12}" destId="{58D67328-282B-4E2B-B4DB-8AD412BAFFBC}" srcOrd="6" destOrd="0" presId="urn:microsoft.com/office/officeart/2005/8/layout/list1"/>
    <dgm:cxn modelId="{FD0C4195-109C-4B5E-AD79-0FC8067561FB}" type="presParOf" srcId="{290ADAC8-17E0-4F11-BE79-899CD4DD5E12}" destId="{C761DE94-27E5-4F75-9E5A-A7E6DD8791DF}" srcOrd="7" destOrd="0" presId="urn:microsoft.com/office/officeart/2005/8/layout/list1"/>
    <dgm:cxn modelId="{DF85AAB6-AF0B-4CDE-A3FB-E7DE671A963E}" type="presParOf" srcId="{290ADAC8-17E0-4F11-BE79-899CD4DD5E12}" destId="{B38C66CE-824B-42F9-A9FE-390D8396D086}" srcOrd="8" destOrd="0" presId="urn:microsoft.com/office/officeart/2005/8/layout/list1"/>
    <dgm:cxn modelId="{749D3DF7-017D-4694-B6C0-4CB92EE05236}" type="presParOf" srcId="{B38C66CE-824B-42F9-A9FE-390D8396D086}" destId="{0846F4B8-B208-428D-B0F2-ECF3D2F850BA}" srcOrd="0" destOrd="0" presId="urn:microsoft.com/office/officeart/2005/8/layout/list1"/>
    <dgm:cxn modelId="{E1F33138-5C31-4D7C-B259-3D228D4594DD}" type="presParOf" srcId="{B38C66CE-824B-42F9-A9FE-390D8396D086}" destId="{8D3EE3B5-4895-4D5C-BF7C-9C953348E53B}" srcOrd="1" destOrd="0" presId="urn:microsoft.com/office/officeart/2005/8/layout/list1"/>
    <dgm:cxn modelId="{3C6B6938-5077-4869-98F6-AA7422A8AC75}" type="presParOf" srcId="{290ADAC8-17E0-4F11-BE79-899CD4DD5E12}" destId="{F262F509-6396-4BFC-87D5-70BB0970B22E}" srcOrd="9" destOrd="0" presId="urn:microsoft.com/office/officeart/2005/8/layout/list1"/>
    <dgm:cxn modelId="{048F298E-E5C5-46E8-BD25-18B23D0FA92C}" type="presParOf" srcId="{290ADAC8-17E0-4F11-BE79-899CD4DD5E12}" destId="{F776FF77-BBFD-429A-B555-3A759A0377CC}" srcOrd="10" destOrd="0" presId="urn:microsoft.com/office/officeart/2005/8/layout/list1"/>
    <dgm:cxn modelId="{070F9FCD-44FE-4792-830E-B2FA2F343639}" type="presParOf" srcId="{290ADAC8-17E0-4F11-BE79-899CD4DD5E12}" destId="{50B95615-CB8F-4CC2-8F64-0166EFD65558}" srcOrd="11" destOrd="0" presId="urn:microsoft.com/office/officeart/2005/8/layout/list1"/>
    <dgm:cxn modelId="{E8E762E7-D31A-42E3-94FE-701C2826E0ED}" type="presParOf" srcId="{290ADAC8-17E0-4F11-BE79-899CD4DD5E12}" destId="{4B0D7589-22A6-4093-85FF-B52BB19A6325}" srcOrd="12" destOrd="0" presId="urn:microsoft.com/office/officeart/2005/8/layout/list1"/>
    <dgm:cxn modelId="{6D6472C2-3D8C-41BA-9BC1-18B06A516332}" type="presParOf" srcId="{4B0D7589-22A6-4093-85FF-B52BB19A6325}" destId="{3444074F-3C3B-44FF-B1C8-C2FC4CF70827}" srcOrd="0" destOrd="0" presId="urn:microsoft.com/office/officeart/2005/8/layout/list1"/>
    <dgm:cxn modelId="{1CF67766-B7A5-4399-8BEF-1D6BFFCACC77}" type="presParOf" srcId="{4B0D7589-22A6-4093-85FF-B52BB19A6325}" destId="{333FF6B1-F70A-4601-8A6C-57EE44B43E8C}" srcOrd="1" destOrd="0" presId="urn:microsoft.com/office/officeart/2005/8/layout/list1"/>
    <dgm:cxn modelId="{203AAE8A-9F7C-4842-AF5C-FBD6774C84AD}" type="presParOf" srcId="{290ADAC8-17E0-4F11-BE79-899CD4DD5E12}" destId="{A06FE5F2-4C5B-4AE5-B042-17870F7FAEAD}" srcOrd="13" destOrd="0" presId="urn:microsoft.com/office/officeart/2005/8/layout/list1"/>
    <dgm:cxn modelId="{EFD09E2A-C7CE-45CE-872F-6B07386FE2CC}" type="presParOf" srcId="{290ADAC8-17E0-4F11-BE79-899CD4DD5E12}" destId="{B3A81B91-F9F1-4E1B-9092-F6EAFCC3BD5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8FD9E6-E4A3-469C-9A3A-0AF246ADE44D}" type="doc">
      <dgm:prSet loTypeId="urn:microsoft.com/office/officeart/2005/8/layout/hProcess9" loCatId="process" qsTypeId="urn:microsoft.com/office/officeart/2005/8/quickstyle/simple4" qsCatId="simple" csTypeId="urn:microsoft.com/office/officeart/2005/8/colors/colorful4" csCatId="colorful" phldr="1"/>
      <dgm:spPr/>
    </dgm:pt>
    <dgm:pt modelId="{B45E2E4D-150D-4809-B7E5-55B30B0666EF}">
      <dgm:prSet phldrT="[文本]"/>
      <dgm:spPr/>
      <dgm:t>
        <a:bodyPr/>
        <a:lstStyle/>
        <a:p>
          <a:r>
            <a:rPr lang="en-US" altLang="zh-CN" dirty="0" smtClean="0"/>
            <a:t>NC Course </a:t>
          </a:r>
        </a:p>
        <a:p>
          <a:r>
            <a:rPr lang="en-US" altLang="zh-CN" dirty="0" smtClean="0"/>
            <a:t>of Study</a:t>
          </a:r>
          <a:endParaRPr lang="zh-CN" altLang="en-US" dirty="0"/>
        </a:p>
      </dgm:t>
    </dgm:pt>
    <dgm:pt modelId="{24CE8B0B-2D6D-434C-999C-09BAC6DD25E9}" type="parTrans" cxnId="{BEAF96D3-9F3B-4C8A-8B2B-CE3E078A92EE}">
      <dgm:prSet/>
      <dgm:spPr/>
      <dgm:t>
        <a:bodyPr/>
        <a:lstStyle/>
        <a:p>
          <a:endParaRPr lang="zh-CN" altLang="en-US"/>
        </a:p>
      </dgm:t>
    </dgm:pt>
    <dgm:pt modelId="{0333FED0-F037-4121-90A5-86C8B17DB9DF}" type="sibTrans" cxnId="{BEAF96D3-9F3B-4C8A-8B2B-CE3E078A92EE}">
      <dgm:prSet/>
      <dgm:spPr/>
      <dgm:t>
        <a:bodyPr/>
        <a:lstStyle/>
        <a:p>
          <a:endParaRPr lang="zh-CN" altLang="en-US"/>
        </a:p>
      </dgm:t>
    </dgm:pt>
    <dgm:pt modelId="{AEE6300B-7AE1-4A40-A136-CE6BC84F77EE}">
      <dgm:prSet phldrT="[文本]"/>
      <dgm:spPr/>
      <dgm:t>
        <a:bodyPr/>
        <a:lstStyle/>
        <a:p>
          <a:r>
            <a:rPr lang="en-US" altLang="zh-CN" dirty="0" smtClean="0"/>
            <a:t>Math Sprint </a:t>
          </a:r>
        </a:p>
        <a:p>
          <a:r>
            <a:rPr lang="en-US" altLang="zh-CN" dirty="0" smtClean="0"/>
            <a:t>Tutorial Program</a:t>
          </a:r>
          <a:endParaRPr lang="zh-CN" altLang="en-US" dirty="0"/>
        </a:p>
      </dgm:t>
    </dgm:pt>
    <dgm:pt modelId="{0AD1868D-C38C-44DD-B760-316BA624DCFA}" type="parTrans" cxnId="{5D811CC0-C9BE-42E6-8232-C600366B006E}">
      <dgm:prSet/>
      <dgm:spPr/>
      <dgm:t>
        <a:bodyPr/>
        <a:lstStyle/>
        <a:p>
          <a:endParaRPr lang="zh-CN" altLang="en-US"/>
        </a:p>
      </dgm:t>
    </dgm:pt>
    <dgm:pt modelId="{96F8AC91-B3A9-49FA-849F-A0DC261C84ED}" type="sibTrans" cxnId="{5D811CC0-C9BE-42E6-8232-C600366B006E}">
      <dgm:prSet/>
      <dgm:spPr/>
      <dgm:t>
        <a:bodyPr/>
        <a:lstStyle/>
        <a:p>
          <a:endParaRPr lang="zh-CN" altLang="en-US"/>
        </a:p>
      </dgm:t>
    </dgm:pt>
    <dgm:pt modelId="{6AC04D16-86A4-4F85-B3B4-55D9343B07AD}">
      <dgm:prSet phldrT="[文本]"/>
      <dgm:spPr/>
      <dgm:t>
        <a:bodyPr/>
        <a:lstStyle/>
        <a:p>
          <a:r>
            <a:rPr lang="en-US" altLang="zh-CN" dirty="0" smtClean="0"/>
            <a:t>Improvement of EOG test scores/ grades</a:t>
          </a:r>
          <a:endParaRPr lang="zh-CN" altLang="en-US" dirty="0"/>
        </a:p>
      </dgm:t>
    </dgm:pt>
    <dgm:pt modelId="{B6C03D86-2D68-4978-9033-88EFEB454F41}" type="parTrans" cxnId="{B9ADF043-AD1D-472F-AD07-9300F402994C}">
      <dgm:prSet/>
      <dgm:spPr/>
      <dgm:t>
        <a:bodyPr/>
        <a:lstStyle/>
        <a:p>
          <a:endParaRPr lang="zh-CN" altLang="en-US"/>
        </a:p>
      </dgm:t>
    </dgm:pt>
    <dgm:pt modelId="{3265B593-5397-456E-874D-7D8B815A7147}" type="sibTrans" cxnId="{B9ADF043-AD1D-472F-AD07-9300F402994C}">
      <dgm:prSet/>
      <dgm:spPr/>
      <dgm:t>
        <a:bodyPr/>
        <a:lstStyle/>
        <a:p>
          <a:endParaRPr lang="zh-CN" altLang="en-US"/>
        </a:p>
      </dgm:t>
    </dgm:pt>
    <dgm:pt modelId="{F4961DB2-4268-44A8-A8D6-D5B9C99D2BE9}" type="pres">
      <dgm:prSet presAssocID="{3D8FD9E6-E4A3-469C-9A3A-0AF246ADE44D}" presName="CompostProcess" presStyleCnt="0">
        <dgm:presLayoutVars>
          <dgm:dir/>
          <dgm:resizeHandles val="exact"/>
        </dgm:presLayoutVars>
      </dgm:prSet>
      <dgm:spPr/>
    </dgm:pt>
    <dgm:pt modelId="{3E16A94A-8D58-43E4-BC56-0EAFB8388100}" type="pres">
      <dgm:prSet presAssocID="{3D8FD9E6-E4A3-469C-9A3A-0AF246ADE44D}" presName="arrow" presStyleLbl="bgShp" presStyleIdx="0" presStyleCnt="1"/>
      <dgm:spPr/>
    </dgm:pt>
    <dgm:pt modelId="{5A0B89B4-B125-4C2F-AD7E-1BC4E699EC90}" type="pres">
      <dgm:prSet presAssocID="{3D8FD9E6-E4A3-469C-9A3A-0AF246ADE44D}" presName="linearProcess" presStyleCnt="0"/>
      <dgm:spPr/>
    </dgm:pt>
    <dgm:pt modelId="{8AC2D3BB-C9E8-4E5F-A433-A2C49213A5F1}" type="pres">
      <dgm:prSet presAssocID="{B45E2E4D-150D-4809-B7E5-55B30B0666EF}" presName="textNode" presStyleLbl="node1" presStyleIdx="0" presStyleCnt="3">
        <dgm:presLayoutVars>
          <dgm:bulletEnabled val="1"/>
        </dgm:presLayoutVars>
      </dgm:prSet>
      <dgm:spPr/>
      <dgm:t>
        <a:bodyPr/>
        <a:lstStyle/>
        <a:p>
          <a:endParaRPr lang="zh-CN" altLang="en-US"/>
        </a:p>
      </dgm:t>
    </dgm:pt>
    <dgm:pt modelId="{60721115-C18C-44B1-9C86-54EBA094F0BC}" type="pres">
      <dgm:prSet presAssocID="{0333FED0-F037-4121-90A5-86C8B17DB9DF}" presName="sibTrans" presStyleCnt="0"/>
      <dgm:spPr/>
    </dgm:pt>
    <dgm:pt modelId="{A0590AF9-5CE8-4FDE-BE15-C5F235643608}" type="pres">
      <dgm:prSet presAssocID="{AEE6300B-7AE1-4A40-A136-CE6BC84F77EE}" presName="textNode" presStyleLbl="node1" presStyleIdx="1" presStyleCnt="3">
        <dgm:presLayoutVars>
          <dgm:bulletEnabled val="1"/>
        </dgm:presLayoutVars>
      </dgm:prSet>
      <dgm:spPr/>
      <dgm:t>
        <a:bodyPr/>
        <a:lstStyle/>
        <a:p>
          <a:endParaRPr lang="zh-CN" altLang="en-US"/>
        </a:p>
      </dgm:t>
    </dgm:pt>
    <dgm:pt modelId="{299F3423-0FAF-496E-BE24-08BEE5E99258}" type="pres">
      <dgm:prSet presAssocID="{96F8AC91-B3A9-49FA-849F-A0DC261C84ED}" presName="sibTrans" presStyleCnt="0"/>
      <dgm:spPr/>
    </dgm:pt>
    <dgm:pt modelId="{0421A83E-8188-4E76-86F5-5B5128DFC1D4}" type="pres">
      <dgm:prSet presAssocID="{6AC04D16-86A4-4F85-B3B4-55D9343B07AD}" presName="textNode" presStyleLbl="node1" presStyleIdx="2" presStyleCnt="3">
        <dgm:presLayoutVars>
          <dgm:bulletEnabled val="1"/>
        </dgm:presLayoutVars>
      </dgm:prSet>
      <dgm:spPr/>
      <dgm:t>
        <a:bodyPr/>
        <a:lstStyle/>
        <a:p>
          <a:endParaRPr lang="zh-CN" altLang="en-US"/>
        </a:p>
      </dgm:t>
    </dgm:pt>
  </dgm:ptLst>
  <dgm:cxnLst>
    <dgm:cxn modelId="{5D811CC0-C9BE-42E6-8232-C600366B006E}" srcId="{3D8FD9E6-E4A3-469C-9A3A-0AF246ADE44D}" destId="{AEE6300B-7AE1-4A40-A136-CE6BC84F77EE}" srcOrd="1" destOrd="0" parTransId="{0AD1868D-C38C-44DD-B760-316BA624DCFA}" sibTransId="{96F8AC91-B3A9-49FA-849F-A0DC261C84ED}"/>
    <dgm:cxn modelId="{CD5D5976-5EC3-FF4E-ADA7-D987B675220C}" type="presOf" srcId="{B45E2E4D-150D-4809-B7E5-55B30B0666EF}" destId="{8AC2D3BB-C9E8-4E5F-A433-A2C49213A5F1}" srcOrd="0" destOrd="0" presId="urn:microsoft.com/office/officeart/2005/8/layout/hProcess9"/>
    <dgm:cxn modelId="{BEAF96D3-9F3B-4C8A-8B2B-CE3E078A92EE}" srcId="{3D8FD9E6-E4A3-469C-9A3A-0AF246ADE44D}" destId="{B45E2E4D-150D-4809-B7E5-55B30B0666EF}" srcOrd="0" destOrd="0" parTransId="{24CE8B0B-2D6D-434C-999C-09BAC6DD25E9}" sibTransId="{0333FED0-F037-4121-90A5-86C8B17DB9DF}"/>
    <dgm:cxn modelId="{F0CC7F8E-6E63-BF40-9145-8F75C9099C35}" type="presOf" srcId="{6AC04D16-86A4-4F85-B3B4-55D9343B07AD}" destId="{0421A83E-8188-4E76-86F5-5B5128DFC1D4}" srcOrd="0" destOrd="0" presId="urn:microsoft.com/office/officeart/2005/8/layout/hProcess9"/>
    <dgm:cxn modelId="{16DC4800-3F04-AA42-AED6-69041713CEC2}" type="presOf" srcId="{3D8FD9E6-E4A3-469C-9A3A-0AF246ADE44D}" destId="{F4961DB2-4268-44A8-A8D6-D5B9C99D2BE9}" srcOrd="0" destOrd="0" presId="urn:microsoft.com/office/officeart/2005/8/layout/hProcess9"/>
    <dgm:cxn modelId="{14264F88-A4E4-2342-894E-000D736600CD}" type="presOf" srcId="{AEE6300B-7AE1-4A40-A136-CE6BC84F77EE}" destId="{A0590AF9-5CE8-4FDE-BE15-C5F235643608}" srcOrd="0" destOrd="0" presId="urn:microsoft.com/office/officeart/2005/8/layout/hProcess9"/>
    <dgm:cxn modelId="{B9ADF043-AD1D-472F-AD07-9300F402994C}" srcId="{3D8FD9E6-E4A3-469C-9A3A-0AF246ADE44D}" destId="{6AC04D16-86A4-4F85-B3B4-55D9343B07AD}" srcOrd="2" destOrd="0" parTransId="{B6C03D86-2D68-4978-9033-88EFEB454F41}" sibTransId="{3265B593-5397-456E-874D-7D8B815A7147}"/>
    <dgm:cxn modelId="{99DC8516-6E1F-FD47-9F97-B0F3412427E6}" type="presParOf" srcId="{F4961DB2-4268-44A8-A8D6-D5B9C99D2BE9}" destId="{3E16A94A-8D58-43E4-BC56-0EAFB8388100}" srcOrd="0" destOrd="0" presId="urn:microsoft.com/office/officeart/2005/8/layout/hProcess9"/>
    <dgm:cxn modelId="{5457873B-41E0-7E46-BC6E-DC4764828406}" type="presParOf" srcId="{F4961DB2-4268-44A8-A8D6-D5B9C99D2BE9}" destId="{5A0B89B4-B125-4C2F-AD7E-1BC4E699EC90}" srcOrd="1" destOrd="0" presId="urn:microsoft.com/office/officeart/2005/8/layout/hProcess9"/>
    <dgm:cxn modelId="{CE2592EF-EDE9-AD46-9185-9E05BE3A5C2A}" type="presParOf" srcId="{5A0B89B4-B125-4C2F-AD7E-1BC4E699EC90}" destId="{8AC2D3BB-C9E8-4E5F-A433-A2C49213A5F1}" srcOrd="0" destOrd="0" presId="urn:microsoft.com/office/officeart/2005/8/layout/hProcess9"/>
    <dgm:cxn modelId="{82B12149-FEC2-9648-A019-BF4C7B3D0C7B}" type="presParOf" srcId="{5A0B89B4-B125-4C2F-AD7E-1BC4E699EC90}" destId="{60721115-C18C-44B1-9C86-54EBA094F0BC}" srcOrd="1" destOrd="0" presId="urn:microsoft.com/office/officeart/2005/8/layout/hProcess9"/>
    <dgm:cxn modelId="{B5B9B5F8-8902-3A4D-9C55-12DF3136A5E5}" type="presParOf" srcId="{5A0B89B4-B125-4C2F-AD7E-1BC4E699EC90}" destId="{A0590AF9-5CE8-4FDE-BE15-C5F235643608}" srcOrd="2" destOrd="0" presId="urn:microsoft.com/office/officeart/2005/8/layout/hProcess9"/>
    <dgm:cxn modelId="{656E22DD-40C6-A14C-AC20-818C3D506F1A}" type="presParOf" srcId="{5A0B89B4-B125-4C2F-AD7E-1BC4E699EC90}" destId="{299F3423-0FAF-496E-BE24-08BEE5E99258}" srcOrd="3" destOrd="0" presId="urn:microsoft.com/office/officeart/2005/8/layout/hProcess9"/>
    <dgm:cxn modelId="{323940FF-F8CC-3A45-9F65-8B696E511FDA}" type="presParOf" srcId="{5A0B89B4-B125-4C2F-AD7E-1BC4E699EC90}" destId="{0421A83E-8188-4E76-86F5-5B5128DFC1D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D541D9-2C53-475D-9425-A9E85DA08349}"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zh-CN" altLang="en-US"/>
        </a:p>
      </dgm:t>
    </dgm:pt>
    <dgm:pt modelId="{3A3B248F-B898-4F1F-9FF2-02A19F0EA60B}">
      <dgm:prSet phldrT="[文本]" custT="1"/>
      <dgm:spPr>
        <a:effectLst>
          <a:outerShdw blurRad="50800" dist="38100" dir="18900000" algn="bl" rotWithShape="0">
            <a:prstClr val="black">
              <a:alpha val="40000"/>
            </a:prstClr>
          </a:outerShdw>
        </a:effectLst>
      </dgm:spPr>
      <dgm:t>
        <a:bodyPr/>
        <a:lstStyle/>
        <a:p>
          <a:r>
            <a:rPr lang="en-US" altLang="zh-CN" sz="2400" b="1" dirty="0" smtClean="0"/>
            <a:t>Instructions</a:t>
          </a:r>
          <a:endParaRPr lang="zh-CN" altLang="en-US" sz="2400" b="1" dirty="0"/>
        </a:p>
      </dgm:t>
    </dgm:pt>
    <dgm:pt modelId="{A0A863FB-3092-496B-9152-8C0C474933CD}" type="parTrans" cxnId="{0541B810-DA71-422A-A90C-34CAA1905465}">
      <dgm:prSet/>
      <dgm:spPr/>
      <dgm:t>
        <a:bodyPr/>
        <a:lstStyle/>
        <a:p>
          <a:endParaRPr lang="zh-CN" altLang="en-US"/>
        </a:p>
      </dgm:t>
    </dgm:pt>
    <dgm:pt modelId="{F4D9CB60-99AA-47DE-99E8-A57F3346918B}" type="sibTrans" cxnId="{0541B810-DA71-422A-A90C-34CAA1905465}">
      <dgm:prSet/>
      <dgm:spPr/>
      <dgm:t>
        <a:bodyPr/>
        <a:lstStyle/>
        <a:p>
          <a:endParaRPr lang="zh-CN" altLang="en-US"/>
        </a:p>
      </dgm:t>
    </dgm:pt>
    <dgm:pt modelId="{E8D6D062-FDE9-4B18-9301-731225E1E04F}">
      <dgm:prSet phldrT="[文本]" custT="1"/>
      <dgm:spPr>
        <a:effectLst>
          <a:outerShdw blurRad="50800" dist="38100" algn="l" rotWithShape="0">
            <a:prstClr val="black">
              <a:alpha val="40000"/>
            </a:prstClr>
          </a:outerShdw>
        </a:effectLst>
      </dgm:spPr>
      <dgm:t>
        <a:bodyPr/>
        <a:lstStyle/>
        <a:p>
          <a:r>
            <a:rPr lang="en-US" altLang="zh-CN" sz="2400" b="1" dirty="0" smtClean="0">
              <a:ea typeface="宋体" charset="-122"/>
            </a:rPr>
            <a:t>Warm ups</a:t>
          </a:r>
          <a:endParaRPr lang="zh-CN" altLang="en-US" sz="2400" b="1" dirty="0">
            <a:ea typeface="宋体" charset="-122"/>
          </a:endParaRPr>
        </a:p>
      </dgm:t>
    </dgm:pt>
    <dgm:pt modelId="{B068E176-18B9-448F-8C0C-5D8ED1A4237A}" type="parTrans" cxnId="{DA160B33-0FAD-4560-8A38-54600F547E57}">
      <dgm:prSet/>
      <dgm:spPr/>
      <dgm:t>
        <a:bodyPr/>
        <a:lstStyle/>
        <a:p>
          <a:endParaRPr lang="zh-CN" altLang="en-US"/>
        </a:p>
      </dgm:t>
    </dgm:pt>
    <dgm:pt modelId="{AE94CC50-F96A-4BA8-BC3F-343E3C9C3ECD}" type="sibTrans" cxnId="{DA160B33-0FAD-4560-8A38-54600F547E57}">
      <dgm:prSet/>
      <dgm:spPr/>
      <dgm:t>
        <a:bodyPr/>
        <a:lstStyle/>
        <a:p>
          <a:endParaRPr lang="zh-CN" altLang="en-US"/>
        </a:p>
      </dgm:t>
    </dgm:pt>
    <dgm:pt modelId="{1B8CFD90-4E4C-4674-BFF7-CA133391E5D6}">
      <dgm:prSet phldrT="[文本]" custT="1"/>
      <dgm:spPr>
        <a:effectLst>
          <a:outerShdw blurRad="50800" dist="38100" algn="l" rotWithShape="0">
            <a:prstClr val="black">
              <a:alpha val="40000"/>
            </a:prstClr>
          </a:outerShdw>
        </a:effectLst>
      </dgm:spPr>
      <dgm:t>
        <a:bodyPr/>
        <a:lstStyle/>
        <a:p>
          <a:r>
            <a:rPr lang="en-US" altLang="zh-CN" sz="2400" b="1" dirty="0" smtClean="0">
              <a:ea typeface="宋体" charset="-122"/>
            </a:rPr>
            <a:t>Lesson</a:t>
          </a:r>
          <a:endParaRPr lang="zh-CN" altLang="en-US" sz="2400" b="1" dirty="0">
            <a:ea typeface="宋体" charset="-122"/>
          </a:endParaRPr>
        </a:p>
      </dgm:t>
    </dgm:pt>
    <dgm:pt modelId="{CD75D654-F9DB-4C55-BBE5-FFB32370053E}" type="parTrans" cxnId="{3827CBAD-C4AC-47F2-B94C-F1CB5684F51E}">
      <dgm:prSet/>
      <dgm:spPr/>
      <dgm:t>
        <a:bodyPr/>
        <a:lstStyle/>
        <a:p>
          <a:endParaRPr lang="zh-CN" altLang="en-US"/>
        </a:p>
      </dgm:t>
    </dgm:pt>
    <dgm:pt modelId="{4D8730C7-6571-4937-865B-BEFE356311BB}" type="sibTrans" cxnId="{3827CBAD-C4AC-47F2-B94C-F1CB5684F51E}">
      <dgm:prSet/>
      <dgm:spPr/>
      <dgm:t>
        <a:bodyPr/>
        <a:lstStyle/>
        <a:p>
          <a:endParaRPr lang="zh-CN" altLang="en-US"/>
        </a:p>
      </dgm:t>
    </dgm:pt>
    <dgm:pt modelId="{3A5AB6F2-3126-4FC9-9014-8E55E655ED5F}">
      <dgm:prSet custT="1"/>
      <dgm:spPr>
        <a:effectLst>
          <a:outerShdw blurRad="50800" dist="38100" algn="l" rotWithShape="0">
            <a:prstClr val="black">
              <a:alpha val="40000"/>
            </a:prstClr>
          </a:outerShdw>
        </a:effectLst>
      </dgm:spPr>
      <dgm:t>
        <a:bodyPr/>
        <a:lstStyle/>
        <a:p>
          <a:r>
            <a:rPr lang="en-US" altLang="zh-CN" sz="2400" b="1" dirty="0" smtClean="0">
              <a:ea typeface="宋体" charset="-122"/>
            </a:rPr>
            <a:t>Hands On Work</a:t>
          </a:r>
        </a:p>
      </dgm:t>
    </dgm:pt>
    <dgm:pt modelId="{A5A3FD3C-0C6D-4089-A08C-391333D50824}" type="parTrans" cxnId="{2D996FE2-6ACA-4D58-804D-A69F243E9711}">
      <dgm:prSet/>
      <dgm:spPr/>
      <dgm:t>
        <a:bodyPr/>
        <a:lstStyle/>
        <a:p>
          <a:endParaRPr lang="zh-CN" altLang="en-US"/>
        </a:p>
      </dgm:t>
    </dgm:pt>
    <dgm:pt modelId="{EF16C357-3D97-4F16-8C2A-4F10E3CB6279}" type="sibTrans" cxnId="{2D996FE2-6ACA-4D58-804D-A69F243E9711}">
      <dgm:prSet/>
      <dgm:spPr/>
      <dgm:t>
        <a:bodyPr/>
        <a:lstStyle/>
        <a:p>
          <a:endParaRPr lang="zh-CN" altLang="en-US"/>
        </a:p>
      </dgm:t>
    </dgm:pt>
    <dgm:pt modelId="{0AE2D252-E7BE-47C8-A08F-4FBCECA9C906}" type="pres">
      <dgm:prSet presAssocID="{60D541D9-2C53-475D-9425-A9E85DA08349}" presName="linearFlow" presStyleCnt="0">
        <dgm:presLayoutVars>
          <dgm:resizeHandles val="exact"/>
        </dgm:presLayoutVars>
      </dgm:prSet>
      <dgm:spPr/>
      <dgm:t>
        <a:bodyPr/>
        <a:lstStyle/>
        <a:p>
          <a:endParaRPr lang="zh-CN" altLang="en-US"/>
        </a:p>
      </dgm:t>
    </dgm:pt>
    <dgm:pt modelId="{0305CC17-C8AA-42CC-ADBF-729B4BE152CE}" type="pres">
      <dgm:prSet presAssocID="{3A3B248F-B898-4F1F-9FF2-02A19F0EA60B}" presName="node" presStyleLbl="node1" presStyleIdx="0" presStyleCnt="4">
        <dgm:presLayoutVars>
          <dgm:bulletEnabled val="1"/>
        </dgm:presLayoutVars>
      </dgm:prSet>
      <dgm:spPr/>
      <dgm:t>
        <a:bodyPr/>
        <a:lstStyle/>
        <a:p>
          <a:endParaRPr lang="zh-CN" altLang="en-US"/>
        </a:p>
      </dgm:t>
    </dgm:pt>
    <dgm:pt modelId="{36C99F0F-DD01-451B-9276-853EB19CD45F}" type="pres">
      <dgm:prSet presAssocID="{F4D9CB60-99AA-47DE-99E8-A57F3346918B}" presName="sibTrans" presStyleLbl="sibTrans2D1" presStyleIdx="0" presStyleCnt="3"/>
      <dgm:spPr/>
      <dgm:t>
        <a:bodyPr/>
        <a:lstStyle/>
        <a:p>
          <a:endParaRPr lang="zh-CN" altLang="en-US"/>
        </a:p>
      </dgm:t>
    </dgm:pt>
    <dgm:pt modelId="{FBFDA691-20B2-42C3-9988-67ECC69B5801}" type="pres">
      <dgm:prSet presAssocID="{F4D9CB60-99AA-47DE-99E8-A57F3346918B}" presName="connectorText" presStyleLbl="sibTrans2D1" presStyleIdx="0" presStyleCnt="3"/>
      <dgm:spPr/>
      <dgm:t>
        <a:bodyPr/>
        <a:lstStyle/>
        <a:p>
          <a:endParaRPr lang="zh-CN" altLang="en-US"/>
        </a:p>
      </dgm:t>
    </dgm:pt>
    <dgm:pt modelId="{BC6AAFA2-55FC-4628-BE0C-04DB007136FE}" type="pres">
      <dgm:prSet presAssocID="{E8D6D062-FDE9-4B18-9301-731225E1E04F}" presName="node" presStyleLbl="node1" presStyleIdx="1" presStyleCnt="4">
        <dgm:presLayoutVars>
          <dgm:bulletEnabled val="1"/>
        </dgm:presLayoutVars>
      </dgm:prSet>
      <dgm:spPr/>
      <dgm:t>
        <a:bodyPr/>
        <a:lstStyle/>
        <a:p>
          <a:endParaRPr lang="zh-CN" altLang="en-US"/>
        </a:p>
      </dgm:t>
    </dgm:pt>
    <dgm:pt modelId="{E5626B61-7280-4752-8382-1E83F66C68B0}" type="pres">
      <dgm:prSet presAssocID="{AE94CC50-F96A-4BA8-BC3F-343E3C9C3ECD}" presName="sibTrans" presStyleLbl="sibTrans2D1" presStyleIdx="1" presStyleCnt="3"/>
      <dgm:spPr/>
      <dgm:t>
        <a:bodyPr/>
        <a:lstStyle/>
        <a:p>
          <a:endParaRPr lang="zh-CN" altLang="en-US"/>
        </a:p>
      </dgm:t>
    </dgm:pt>
    <dgm:pt modelId="{173B48E3-5562-44FD-BEC9-ABDE8AAACC0D}" type="pres">
      <dgm:prSet presAssocID="{AE94CC50-F96A-4BA8-BC3F-343E3C9C3ECD}" presName="connectorText" presStyleLbl="sibTrans2D1" presStyleIdx="1" presStyleCnt="3"/>
      <dgm:spPr/>
      <dgm:t>
        <a:bodyPr/>
        <a:lstStyle/>
        <a:p>
          <a:endParaRPr lang="zh-CN" altLang="en-US"/>
        </a:p>
      </dgm:t>
    </dgm:pt>
    <dgm:pt modelId="{F04D4D33-CA33-45B4-A6C6-96C9D07CADC6}" type="pres">
      <dgm:prSet presAssocID="{1B8CFD90-4E4C-4674-BFF7-CA133391E5D6}" presName="node" presStyleLbl="node1" presStyleIdx="2" presStyleCnt="4">
        <dgm:presLayoutVars>
          <dgm:bulletEnabled val="1"/>
        </dgm:presLayoutVars>
      </dgm:prSet>
      <dgm:spPr/>
      <dgm:t>
        <a:bodyPr/>
        <a:lstStyle/>
        <a:p>
          <a:endParaRPr lang="zh-CN" altLang="en-US"/>
        </a:p>
      </dgm:t>
    </dgm:pt>
    <dgm:pt modelId="{DD678606-A843-4E0D-81A4-F8F4360A2BCE}" type="pres">
      <dgm:prSet presAssocID="{4D8730C7-6571-4937-865B-BEFE356311BB}" presName="sibTrans" presStyleLbl="sibTrans2D1" presStyleIdx="2" presStyleCnt="3"/>
      <dgm:spPr/>
      <dgm:t>
        <a:bodyPr/>
        <a:lstStyle/>
        <a:p>
          <a:endParaRPr lang="zh-CN" altLang="en-US"/>
        </a:p>
      </dgm:t>
    </dgm:pt>
    <dgm:pt modelId="{1397CBC7-59C3-4880-AD91-BF90D38B5827}" type="pres">
      <dgm:prSet presAssocID="{4D8730C7-6571-4937-865B-BEFE356311BB}" presName="connectorText" presStyleLbl="sibTrans2D1" presStyleIdx="2" presStyleCnt="3"/>
      <dgm:spPr/>
      <dgm:t>
        <a:bodyPr/>
        <a:lstStyle/>
        <a:p>
          <a:endParaRPr lang="zh-CN" altLang="en-US"/>
        </a:p>
      </dgm:t>
    </dgm:pt>
    <dgm:pt modelId="{94FDEA7F-A460-4F04-B23A-624D9D33D31E}" type="pres">
      <dgm:prSet presAssocID="{3A5AB6F2-3126-4FC9-9014-8E55E655ED5F}" presName="node" presStyleLbl="node1" presStyleIdx="3" presStyleCnt="4">
        <dgm:presLayoutVars>
          <dgm:bulletEnabled val="1"/>
        </dgm:presLayoutVars>
      </dgm:prSet>
      <dgm:spPr/>
      <dgm:t>
        <a:bodyPr/>
        <a:lstStyle/>
        <a:p>
          <a:endParaRPr lang="zh-CN" altLang="en-US"/>
        </a:p>
      </dgm:t>
    </dgm:pt>
  </dgm:ptLst>
  <dgm:cxnLst>
    <dgm:cxn modelId="{872670D2-268E-3546-8705-905501E6D8A4}" type="presOf" srcId="{4D8730C7-6571-4937-865B-BEFE356311BB}" destId="{DD678606-A843-4E0D-81A4-F8F4360A2BCE}" srcOrd="0" destOrd="0" presId="urn:microsoft.com/office/officeart/2005/8/layout/process2"/>
    <dgm:cxn modelId="{DA160B33-0FAD-4560-8A38-54600F547E57}" srcId="{60D541D9-2C53-475D-9425-A9E85DA08349}" destId="{E8D6D062-FDE9-4B18-9301-731225E1E04F}" srcOrd="1" destOrd="0" parTransId="{B068E176-18B9-448F-8C0C-5D8ED1A4237A}" sibTransId="{AE94CC50-F96A-4BA8-BC3F-343E3C9C3ECD}"/>
    <dgm:cxn modelId="{AD500282-7326-7E4D-85AA-637B54082633}" type="presOf" srcId="{AE94CC50-F96A-4BA8-BC3F-343E3C9C3ECD}" destId="{173B48E3-5562-44FD-BEC9-ABDE8AAACC0D}" srcOrd="1" destOrd="0" presId="urn:microsoft.com/office/officeart/2005/8/layout/process2"/>
    <dgm:cxn modelId="{33207230-DBD6-A242-BBAB-A4BC191995D9}" type="presOf" srcId="{4D8730C7-6571-4937-865B-BEFE356311BB}" destId="{1397CBC7-59C3-4880-AD91-BF90D38B5827}" srcOrd="1" destOrd="0" presId="urn:microsoft.com/office/officeart/2005/8/layout/process2"/>
    <dgm:cxn modelId="{3AEA08CB-1A36-C045-ADEE-F44BA1E0FF93}" type="presOf" srcId="{3A3B248F-B898-4F1F-9FF2-02A19F0EA60B}" destId="{0305CC17-C8AA-42CC-ADBF-729B4BE152CE}" srcOrd="0" destOrd="0" presId="urn:microsoft.com/office/officeart/2005/8/layout/process2"/>
    <dgm:cxn modelId="{D31B70ED-9284-DE40-A6AF-6B2EC206AD14}" type="presOf" srcId="{F4D9CB60-99AA-47DE-99E8-A57F3346918B}" destId="{36C99F0F-DD01-451B-9276-853EB19CD45F}" srcOrd="0" destOrd="0" presId="urn:microsoft.com/office/officeart/2005/8/layout/process2"/>
    <dgm:cxn modelId="{C687C9E3-38E4-E445-8189-E60C5BDF15CE}" type="presOf" srcId="{60D541D9-2C53-475D-9425-A9E85DA08349}" destId="{0AE2D252-E7BE-47C8-A08F-4FBCECA9C906}" srcOrd="0" destOrd="0" presId="urn:microsoft.com/office/officeart/2005/8/layout/process2"/>
    <dgm:cxn modelId="{36DEE824-D501-964D-B1DA-8926730704EF}" type="presOf" srcId="{E8D6D062-FDE9-4B18-9301-731225E1E04F}" destId="{BC6AAFA2-55FC-4628-BE0C-04DB007136FE}" srcOrd="0" destOrd="0" presId="urn:microsoft.com/office/officeart/2005/8/layout/process2"/>
    <dgm:cxn modelId="{93404AC1-4E1C-1341-97A4-57D3F5FAD4EE}" type="presOf" srcId="{3A5AB6F2-3126-4FC9-9014-8E55E655ED5F}" destId="{94FDEA7F-A460-4F04-B23A-624D9D33D31E}" srcOrd="0" destOrd="0" presId="urn:microsoft.com/office/officeart/2005/8/layout/process2"/>
    <dgm:cxn modelId="{F433046D-7A12-EB46-8645-9D0D78FD0ACA}" type="presOf" srcId="{F4D9CB60-99AA-47DE-99E8-A57F3346918B}" destId="{FBFDA691-20B2-42C3-9988-67ECC69B5801}" srcOrd="1" destOrd="0" presId="urn:microsoft.com/office/officeart/2005/8/layout/process2"/>
    <dgm:cxn modelId="{3827CBAD-C4AC-47F2-B94C-F1CB5684F51E}" srcId="{60D541D9-2C53-475D-9425-A9E85DA08349}" destId="{1B8CFD90-4E4C-4674-BFF7-CA133391E5D6}" srcOrd="2" destOrd="0" parTransId="{CD75D654-F9DB-4C55-BBE5-FFB32370053E}" sibTransId="{4D8730C7-6571-4937-865B-BEFE356311BB}"/>
    <dgm:cxn modelId="{AC82289A-BFD1-2944-A22B-EE26E9D964C0}" type="presOf" srcId="{AE94CC50-F96A-4BA8-BC3F-343E3C9C3ECD}" destId="{E5626B61-7280-4752-8382-1E83F66C68B0}" srcOrd="0" destOrd="0" presId="urn:microsoft.com/office/officeart/2005/8/layout/process2"/>
    <dgm:cxn modelId="{0541B810-DA71-422A-A90C-34CAA1905465}" srcId="{60D541D9-2C53-475D-9425-A9E85DA08349}" destId="{3A3B248F-B898-4F1F-9FF2-02A19F0EA60B}" srcOrd="0" destOrd="0" parTransId="{A0A863FB-3092-496B-9152-8C0C474933CD}" sibTransId="{F4D9CB60-99AA-47DE-99E8-A57F3346918B}"/>
    <dgm:cxn modelId="{2D996FE2-6ACA-4D58-804D-A69F243E9711}" srcId="{60D541D9-2C53-475D-9425-A9E85DA08349}" destId="{3A5AB6F2-3126-4FC9-9014-8E55E655ED5F}" srcOrd="3" destOrd="0" parTransId="{A5A3FD3C-0C6D-4089-A08C-391333D50824}" sibTransId="{EF16C357-3D97-4F16-8C2A-4F10E3CB6279}"/>
    <dgm:cxn modelId="{5AA98ABE-9D98-024C-8B94-F4DAC6A8000E}" type="presOf" srcId="{1B8CFD90-4E4C-4674-BFF7-CA133391E5D6}" destId="{F04D4D33-CA33-45B4-A6C6-96C9D07CADC6}" srcOrd="0" destOrd="0" presId="urn:microsoft.com/office/officeart/2005/8/layout/process2"/>
    <dgm:cxn modelId="{3CAAFC5D-8928-7147-BF1D-2CB3F24FEB65}" type="presParOf" srcId="{0AE2D252-E7BE-47C8-A08F-4FBCECA9C906}" destId="{0305CC17-C8AA-42CC-ADBF-729B4BE152CE}" srcOrd="0" destOrd="0" presId="urn:microsoft.com/office/officeart/2005/8/layout/process2"/>
    <dgm:cxn modelId="{43738C44-7146-4A41-941B-25E1D678912A}" type="presParOf" srcId="{0AE2D252-E7BE-47C8-A08F-4FBCECA9C906}" destId="{36C99F0F-DD01-451B-9276-853EB19CD45F}" srcOrd="1" destOrd="0" presId="urn:microsoft.com/office/officeart/2005/8/layout/process2"/>
    <dgm:cxn modelId="{DD412216-64FA-4C4D-B2D7-F9A99FD00419}" type="presParOf" srcId="{36C99F0F-DD01-451B-9276-853EB19CD45F}" destId="{FBFDA691-20B2-42C3-9988-67ECC69B5801}" srcOrd="0" destOrd="0" presId="urn:microsoft.com/office/officeart/2005/8/layout/process2"/>
    <dgm:cxn modelId="{E2BEC341-6C53-DB4E-AF16-8656DCD6B167}" type="presParOf" srcId="{0AE2D252-E7BE-47C8-A08F-4FBCECA9C906}" destId="{BC6AAFA2-55FC-4628-BE0C-04DB007136FE}" srcOrd="2" destOrd="0" presId="urn:microsoft.com/office/officeart/2005/8/layout/process2"/>
    <dgm:cxn modelId="{E8F52C65-7505-F744-B2F6-0350FA15BC2F}" type="presParOf" srcId="{0AE2D252-E7BE-47C8-A08F-4FBCECA9C906}" destId="{E5626B61-7280-4752-8382-1E83F66C68B0}" srcOrd="3" destOrd="0" presId="urn:microsoft.com/office/officeart/2005/8/layout/process2"/>
    <dgm:cxn modelId="{547A8BCE-8004-EE41-8E81-2E810ED409B7}" type="presParOf" srcId="{E5626B61-7280-4752-8382-1E83F66C68B0}" destId="{173B48E3-5562-44FD-BEC9-ABDE8AAACC0D}" srcOrd="0" destOrd="0" presId="urn:microsoft.com/office/officeart/2005/8/layout/process2"/>
    <dgm:cxn modelId="{2C9660B0-ABD4-7941-A4C0-5EC003B56633}" type="presParOf" srcId="{0AE2D252-E7BE-47C8-A08F-4FBCECA9C906}" destId="{F04D4D33-CA33-45B4-A6C6-96C9D07CADC6}" srcOrd="4" destOrd="0" presId="urn:microsoft.com/office/officeart/2005/8/layout/process2"/>
    <dgm:cxn modelId="{5D2A5E79-45B6-E44D-A76A-93604A525F5B}" type="presParOf" srcId="{0AE2D252-E7BE-47C8-A08F-4FBCECA9C906}" destId="{DD678606-A843-4E0D-81A4-F8F4360A2BCE}" srcOrd="5" destOrd="0" presId="urn:microsoft.com/office/officeart/2005/8/layout/process2"/>
    <dgm:cxn modelId="{A1A7CFFA-4DC6-8445-BDB9-1F260A9A98A9}" type="presParOf" srcId="{DD678606-A843-4E0D-81A4-F8F4360A2BCE}" destId="{1397CBC7-59C3-4880-AD91-BF90D38B5827}" srcOrd="0" destOrd="0" presId="urn:microsoft.com/office/officeart/2005/8/layout/process2"/>
    <dgm:cxn modelId="{65383301-EA71-9442-86F0-0A2DAC1AE900}" type="presParOf" srcId="{0AE2D252-E7BE-47C8-A08F-4FBCECA9C906}" destId="{94FDEA7F-A460-4F04-B23A-624D9D33D31E}" srcOrd="6" destOrd="0" presId="urn:microsoft.com/office/officeart/2005/8/layout/process2"/>
  </dgm:cxnLst>
  <dgm:bg>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57E4DF-EBCB-451B-9841-5FD358521471}" type="doc">
      <dgm:prSet loTypeId="urn:microsoft.com/office/officeart/2005/8/layout/hList7#1" loCatId="list" qsTypeId="urn:microsoft.com/office/officeart/2005/8/quickstyle/simple1" qsCatId="simple" csTypeId="urn:microsoft.com/office/officeart/2005/8/colors/colorful3" csCatId="colorful" phldr="1"/>
      <dgm:spPr/>
    </dgm:pt>
    <dgm:pt modelId="{C8F5AA5B-C4A1-4F9B-866C-BD8FC571B83B}">
      <dgm:prSet phldrT="[文本]"/>
      <dgm:spPr/>
      <dgm:t>
        <a:bodyPr/>
        <a:lstStyle/>
        <a:p>
          <a:endParaRPr lang="zh-CN" altLang="en-US" dirty="0"/>
        </a:p>
      </dgm:t>
    </dgm:pt>
    <dgm:pt modelId="{14CF62E4-F34D-4100-8B7F-12F27397092B}" type="parTrans" cxnId="{E8936071-9407-4CEB-89A1-AC8D880AEE5C}">
      <dgm:prSet/>
      <dgm:spPr/>
      <dgm:t>
        <a:bodyPr/>
        <a:lstStyle/>
        <a:p>
          <a:endParaRPr lang="zh-CN" altLang="en-US"/>
        </a:p>
      </dgm:t>
    </dgm:pt>
    <dgm:pt modelId="{248F8290-A300-4C68-B20E-0C3F6CD6C9A5}" type="sibTrans" cxnId="{E8936071-9407-4CEB-89A1-AC8D880AEE5C}">
      <dgm:prSet/>
      <dgm:spPr/>
      <dgm:t>
        <a:bodyPr/>
        <a:lstStyle/>
        <a:p>
          <a:endParaRPr lang="zh-CN" altLang="en-US"/>
        </a:p>
      </dgm:t>
    </dgm:pt>
    <dgm:pt modelId="{3B43B3A1-F6CC-451F-8900-B83F7CDC719F}">
      <dgm:prSet phldrT="[文本]"/>
      <dgm:spPr/>
      <dgm:t>
        <a:bodyPr/>
        <a:lstStyle/>
        <a:p>
          <a:endParaRPr lang="zh-CN" altLang="en-US" dirty="0"/>
        </a:p>
      </dgm:t>
    </dgm:pt>
    <dgm:pt modelId="{99C092F9-0819-4F44-823C-2ED88D13D4B6}" type="parTrans" cxnId="{05DBAE58-032A-4014-B5A9-EC3ADCD82DB9}">
      <dgm:prSet/>
      <dgm:spPr/>
      <dgm:t>
        <a:bodyPr/>
        <a:lstStyle/>
        <a:p>
          <a:endParaRPr lang="zh-CN" altLang="en-US"/>
        </a:p>
      </dgm:t>
    </dgm:pt>
    <dgm:pt modelId="{82AA67C2-5B44-4FAC-AA11-8E981E081895}" type="sibTrans" cxnId="{05DBAE58-032A-4014-B5A9-EC3ADCD82DB9}">
      <dgm:prSet/>
      <dgm:spPr/>
      <dgm:t>
        <a:bodyPr/>
        <a:lstStyle/>
        <a:p>
          <a:endParaRPr lang="zh-CN" altLang="en-US"/>
        </a:p>
      </dgm:t>
    </dgm:pt>
    <dgm:pt modelId="{70C2B490-8FCB-44FD-9E74-69E55510E322}">
      <dgm:prSet phldrT="[文本]"/>
      <dgm:spPr/>
      <dgm:t>
        <a:bodyPr/>
        <a:lstStyle/>
        <a:p>
          <a:endParaRPr lang="zh-CN" altLang="en-US" dirty="0"/>
        </a:p>
      </dgm:t>
    </dgm:pt>
    <dgm:pt modelId="{C1E91458-E50D-4861-A660-456749B81635}" type="parTrans" cxnId="{9B26EDBE-CE18-4101-8C62-2DF89B20B004}">
      <dgm:prSet/>
      <dgm:spPr/>
      <dgm:t>
        <a:bodyPr/>
        <a:lstStyle/>
        <a:p>
          <a:endParaRPr lang="zh-CN" altLang="en-US"/>
        </a:p>
      </dgm:t>
    </dgm:pt>
    <dgm:pt modelId="{3D3CA91F-F013-4AA8-96C0-4EF20B772CA3}" type="sibTrans" cxnId="{9B26EDBE-CE18-4101-8C62-2DF89B20B004}">
      <dgm:prSet/>
      <dgm:spPr/>
      <dgm:t>
        <a:bodyPr/>
        <a:lstStyle/>
        <a:p>
          <a:endParaRPr lang="zh-CN" altLang="en-US"/>
        </a:p>
      </dgm:t>
    </dgm:pt>
    <dgm:pt modelId="{F7394557-19D8-6444-B61B-6D92E37977B3}">
      <dgm:prSet custT="1"/>
      <dgm:spPr/>
      <dgm:t>
        <a:bodyPr/>
        <a:lstStyle/>
        <a:p>
          <a:r>
            <a:rPr lang="en-US" sz="1800" b="1" dirty="0" smtClean="0">
              <a:solidFill>
                <a:schemeClr val="bg1">
                  <a:lumMod val="95000"/>
                </a:schemeClr>
              </a:solidFill>
              <a:latin typeface="Arial"/>
              <a:cs typeface="Arial"/>
            </a:rPr>
            <a:t>Learning Styles</a:t>
          </a:r>
          <a:endParaRPr lang="en-US" sz="1800" b="1" dirty="0">
            <a:solidFill>
              <a:schemeClr val="bg1">
                <a:lumMod val="95000"/>
              </a:schemeClr>
            </a:solidFill>
            <a:latin typeface="Arial"/>
            <a:cs typeface="Arial"/>
          </a:endParaRPr>
        </a:p>
      </dgm:t>
    </dgm:pt>
    <dgm:pt modelId="{EDA16BC6-1391-1E45-8792-FD2485C33C03}" type="parTrans" cxnId="{1AE754C5-F8BF-2645-9E55-0C681CCA9B06}">
      <dgm:prSet/>
      <dgm:spPr/>
      <dgm:t>
        <a:bodyPr/>
        <a:lstStyle/>
        <a:p>
          <a:endParaRPr lang="en-US"/>
        </a:p>
      </dgm:t>
    </dgm:pt>
    <dgm:pt modelId="{A3B366AF-F107-2245-A350-61A6B6CFEA66}" type="sibTrans" cxnId="{1AE754C5-F8BF-2645-9E55-0C681CCA9B06}">
      <dgm:prSet/>
      <dgm:spPr/>
      <dgm:t>
        <a:bodyPr/>
        <a:lstStyle/>
        <a:p>
          <a:endParaRPr lang="en-US"/>
        </a:p>
      </dgm:t>
    </dgm:pt>
    <dgm:pt modelId="{9F299130-3172-4532-B830-0777D413FB75}" type="pres">
      <dgm:prSet presAssocID="{8457E4DF-EBCB-451B-9841-5FD358521471}" presName="Name0" presStyleCnt="0">
        <dgm:presLayoutVars>
          <dgm:dir/>
          <dgm:resizeHandles val="exact"/>
        </dgm:presLayoutVars>
      </dgm:prSet>
      <dgm:spPr/>
    </dgm:pt>
    <dgm:pt modelId="{38826B2D-AE4B-4F8F-9BDF-64E9BBE142A2}" type="pres">
      <dgm:prSet presAssocID="{8457E4DF-EBCB-451B-9841-5FD358521471}" presName="fgShape" presStyleLbl="fgShp" presStyleIdx="0" presStyleCnt="1" custScaleX="108696" custLinFactNeighborX="-30165" custLinFactNeighborY="-22081"/>
      <dgm:spPr>
        <a:prstGeom prst="rightArrow">
          <a:avLst/>
        </a:prstGeom>
      </dgm:spPr>
      <dgm:t>
        <a:bodyPr/>
        <a:lstStyle/>
        <a:p>
          <a:endParaRPr lang="en-US"/>
        </a:p>
      </dgm:t>
    </dgm:pt>
    <dgm:pt modelId="{EDFB0153-05D5-4AFF-84AD-00B319BDB94A}" type="pres">
      <dgm:prSet presAssocID="{8457E4DF-EBCB-451B-9841-5FD358521471}" presName="linComp" presStyleCnt="0"/>
      <dgm:spPr/>
    </dgm:pt>
    <dgm:pt modelId="{B33452AF-4E27-482B-BB5C-562E0BA4F156}" type="pres">
      <dgm:prSet presAssocID="{C8F5AA5B-C4A1-4F9B-866C-BD8FC571B83B}" presName="compNode" presStyleCnt="0"/>
      <dgm:spPr/>
    </dgm:pt>
    <dgm:pt modelId="{5040E294-265B-41AC-8D54-E6E408F3AC72}" type="pres">
      <dgm:prSet presAssocID="{C8F5AA5B-C4A1-4F9B-866C-BD8FC571B83B}" presName="bkgdShape" presStyleLbl="node1" presStyleIdx="0" presStyleCnt="4" custAng="0" custLinFactNeighborX="-9918"/>
      <dgm:spPr/>
      <dgm:t>
        <a:bodyPr/>
        <a:lstStyle/>
        <a:p>
          <a:endParaRPr lang="zh-CN" altLang="en-US"/>
        </a:p>
      </dgm:t>
    </dgm:pt>
    <dgm:pt modelId="{838E0CA0-97E8-4B59-A2CD-B4EAB54B8EFE}" type="pres">
      <dgm:prSet presAssocID="{C8F5AA5B-C4A1-4F9B-866C-BD8FC571B83B}" presName="nodeTx" presStyleLbl="node1" presStyleIdx="0" presStyleCnt="4">
        <dgm:presLayoutVars>
          <dgm:bulletEnabled val="1"/>
        </dgm:presLayoutVars>
      </dgm:prSet>
      <dgm:spPr/>
      <dgm:t>
        <a:bodyPr/>
        <a:lstStyle/>
        <a:p>
          <a:endParaRPr lang="zh-CN" altLang="en-US"/>
        </a:p>
      </dgm:t>
    </dgm:pt>
    <dgm:pt modelId="{ACCB8D2A-5E29-49B9-9C1F-E0F897B9FA79}" type="pres">
      <dgm:prSet presAssocID="{C8F5AA5B-C4A1-4F9B-866C-BD8FC571B83B}" presName="invisiNode" presStyleLbl="node1" presStyleIdx="0" presStyleCnt="4"/>
      <dgm:spPr/>
    </dgm:pt>
    <dgm:pt modelId="{89CB243C-1F9B-4490-AA45-6F736278909D}" type="pres">
      <dgm:prSet presAssocID="{C8F5AA5B-C4A1-4F9B-866C-BD8FC571B83B}"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173B362D-8729-458B-B75F-3567261E946E}" type="pres">
      <dgm:prSet presAssocID="{248F8290-A300-4C68-B20E-0C3F6CD6C9A5}" presName="sibTrans" presStyleLbl="sibTrans2D1" presStyleIdx="0" presStyleCnt="0"/>
      <dgm:spPr/>
      <dgm:t>
        <a:bodyPr/>
        <a:lstStyle/>
        <a:p>
          <a:endParaRPr lang="zh-CN" altLang="en-US"/>
        </a:p>
      </dgm:t>
    </dgm:pt>
    <dgm:pt modelId="{1DDBFF9F-7A9B-47A4-853A-36BA7C9E4CD0}" type="pres">
      <dgm:prSet presAssocID="{3B43B3A1-F6CC-451F-8900-B83F7CDC719F}" presName="compNode" presStyleCnt="0"/>
      <dgm:spPr/>
    </dgm:pt>
    <dgm:pt modelId="{EF024209-7CCF-4FA1-9F22-460F139B24EE}" type="pres">
      <dgm:prSet presAssocID="{3B43B3A1-F6CC-451F-8900-B83F7CDC719F}" presName="bkgdShape" presStyleLbl="node1" presStyleIdx="1" presStyleCnt="4"/>
      <dgm:spPr/>
      <dgm:t>
        <a:bodyPr/>
        <a:lstStyle/>
        <a:p>
          <a:endParaRPr lang="zh-CN" altLang="en-US"/>
        </a:p>
      </dgm:t>
    </dgm:pt>
    <dgm:pt modelId="{CB114CF3-46F7-41E8-A827-20F488C2F9B8}" type="pres">
      <dgm:prSet presAssocID="{3B43B3A1-F6CC-451F-8900-B83F7CDC719F}" presName="nodeTx" presStyleLbl="node1" presStyleIdx="1" presStyleCnt="4">
        <dgm:presLayoutVars>
          <dgm:bulletEnabled val="1"/>
        </dgm:presLayoutVars>
      </dgm:prSet>
      <dgm:spPr/>
      <dgm:t>
        <a:bodyPr/>
        <a:lstStyle/>
        <a:p>
          <a:endParaRPr lang="zh-CN" altLang="en-US"/>
        </a:p>
      </dgm:t>
    </dgm:pt>
    <dgm:pt modelId="{7D67C65A-F199-4DDF-8873-3D034CFE6A4E}" type="pres">
      <dgm:prSet presAssocID="{3B43B3A1-F6CC-451F-8900-B83F7CDC719F}" presName="invisiNode" presStyleLbl="node1" presStyleIdx="1" presStyleCnt="4"/>
      <dgm:spPr/>
    </dgm:pt>
    <dgm:pt modelId="{FE85D5D2-2B96-4D57-AE00-99005EDCA081}" type="pres">
      <dgm:prSet presAssocID="{3B43B3A1-F6CC-451F-8900-B83F7CDC719F}"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CF7EEEB0-C4A5-42F8-8FF0-2EC6540B85E0}" type="pres">
      <dgm:prSet presAssocID="{82AA67C2-5B44-4FAC-AA11-8E981E081895}" presName="sibTrans" presStyleLbl="sibTrans2D1" presStyleIdx="0" presStyleCnt="0"/>
      <dgm:spPr/>
      <dgm:t>
        <a:bodyPr/>
        <a:lstStyle/>
        <a:p>
          <a:endParaRPr lang="zh-CN" altLang="en-US"/>
        </a:p>
      </dgm:t>
    </dgm:pt>
    <dgm:pt modelId="{1C32B903-0879-6147-BD59-8619B06E249A}" type="pres">
      <dgm:prSet presAssocID="{F7394557-19D8-6444-B61B-6D92E37977B3}" presName="compNode" presStyleCnt="0"/>
      <dgm:spPr/>
    </dgm:pt>
    <dgm:pt modelId="{4F2D5CA8-148D-9A4B-9366-D555A589C0D5}" type="pres">
      <dgm:prSet presAssocID="{F7394557-19D8-6444-B61B-6D92E37977B3}" presName="bkgdShape" presStyleLbl="node1" presStyleIdx="2" presStyleCnt="4"/>
      <dgm:spPr/>
      <dgm:t>
        <a:bodyPr/>
        <a:lstStyle/>
        <a:p>
          <a:endParaRPr lang="en-US"/>
        </a:p>
      </dgm:t>
    </dgm:pt>
    <dgm:pt modelId="{0EEF06C6-49F4-E847-AE05-92445DF3D7FB}" type="pres">
      <dgm:prSet presAssocID="{F7394557-19D8-6444-B61B-6D92E37977B3}" presName="nodeTx" presStyleLbl="node1" presStyleIdx="2" presStyleCnt="4">
        <dgm:presLayoutVars>
          <dgm:bulletEnabled val="1"/>
        </dgm:presLayoutVars>
      </dgm:prSet>
      <dgm:spPr/>
      <dgm:t>
        <a:bodyPr/>
        <a:lstStyle/>
        <a:p>
          <a:endParaRPr lang="en-US"/>
        </a:p>
      </dgm:t>
    </dgm:pt>
    <dgm:pt modelId="{4388B359-E209-8F43-9217-EFFD5DDD4D1C}" type="pres">
      <dgm:prSet presAssocID="{F7394557-19D8-6444-B61B-6D92E37977B3}" presName="invisiNode" presStyleLbl="node1" presStyleIdx="2" presStyleCnt="4"/>
      <dgm:spPr/>
    </dgm:pt>
    <dgm:pt modelId="{00B06655-9ED2-5B44-8681-BC2A98A1314E}" type="pres">
      <dgm:prSet presAssocID="{F7394557-19D8-6444-B61B-6D92E37977B3}"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 modelId="{81FCD8DA-419E-884C-964B-09B883556770}" type="pres">
      <dgm:prSet presAssocID="{A3B366AF-F107-2245-A350-61A6B6CFEA66}" presName="sibTrans" presStyleLbl="sibTrans2D1" presStyleIdx="0" presStyleCnt="0"/>
      <dgm:spPr/>
      <dgm:t>
        <a:bodyPr/>
        <a:lstStyle/>
        <a:p>
          <a:endParaRPr lang="en-US"/>
        </a:p>
      </dgm:t>
    </dgm:pt>
    <dgm:pt modelId="{527CDE17-9FFD-4822-85C8-9DB97A662E33}" type="pres">
      <dgm:prSet presAssocID="{70C2B490-8FCB-44FD-9E74-69E55510E322}" presName="compNode" presStyleCnt="0"/>
      <dgm:spPr/>
    </dgm:pt>
    <dgm:pt modelId="{105BDEE0-714D-4E49-AB5A-52CFBD88AF7C}" type="pres">
      <dgm:prSet presAssocID="{70C2B490-8FCB-44FD-9E74-69E55510E322}" presName="bkgdShape" presStyleLbl="node1" presStyleIdx="3" presStyleCnt="4" custLinFactNeighborX="-2415"/>
      <dgm:spPr/>
      <dgm:t>
        <a:bodyPr/>
        <a:lstStyle/>
        <a:p>
          <a:endParaRPr lang="zh-CN" altLang="en-US"/>
        </a:p>
      </dgm:t>
    </dgm:pt>
    <dgm:pt modelId="{615810B6-B12D-48A6-8B10-F7985F011115}" type="pres">
      <dgm:prSet presAssocID="{70C2B490-8FCB-44FD-9E74-69E55510E322}" presName="nodeTx" presStyleLbl="node1" presStyleIdx="3" presStyleCnt="4">
        <dgm:presLayoutVars>
          <dgm:bulletEnabled val="1"/>
        </dgm:presLayoutVars>
      </dgm:prSet>
      <dgm:spPr/>
      <dgm:t>
        <a:bodyPr/>
        <a:lstStyle/>
        <a:p>
          <a:endParaRPr lang="zh-CN" altLang="en-US"/>
        </a:p>
      </dgm:t>
    </dgm:pt>
    <dgm:pt modelId="{E65526BB-2767-4786-BAFA-9B57D7258528}" type="pres">
      <dgm:prSet presAssocID="{70C2B490-8FCB-44FD-9E74-69E55510E322}" presName="invisiNode" presStyleLbl="node1" presStyleIdx="3" presStyleCnt="4"/>
      <dgm:spPr/>
    </dgm:pt>
    <dgm:pt modelId="{904118F5-F2B3-4468-9D0A-E03CFCDE854E}" type="pres">
      <dgm:prSet presAssocID="{70C2B490-8FCB-44FD-9E74-69E55510E322}"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dgm:spPr>
      <dgm:t>
        <a:bodyPr/>
        <a:lstStyle/>
        <a:p>
          <a:endParaRPr lang="en-US"/>
        </a:p>
      </dgm:t>
    </dgm:pt>
  </dgm:ptLst>
  <dgm:cxnLst>
    <dgm:cxn modelId="{9B684B4B-FA3C-6C48-B7E4-90CC41545BAD}" type="presOf" srcId="{70C2B490-8FCB-44FD-9E74-69E55510E322}" destId="{615810B6-B12D-48A6-8B10-F7985F011115}" srcOrd="1" destOrd="0" presId="urn:microsoft.com/office/officeart/2005/8/layout/hList7#1"/>
    <dgm:cxn modelId="{A578FFEC-29E1-2947-B2B8-268AB0E32ECF}" type="presOf" srcId="{248F8290-A300-4C68-B20E-0C3F6CD6C9A5}" destId="{173B362D-8729-458B-B75F-3567261E946E}" srcOrd="0" destOrd="0" presId="urn:microsoft.com/office/officeart/2005/8/layout/hList7#1"/>
    <dgm:cxn modelId="{9B26EDBE-CE18-4101-8C62-2DF89B20B004}" srcId="{8457E4DF-EBCB-451B-9841-5FD358521471}" destId="{70C2B490-8FCB-44FD-9E74-69E55510E322}" srcOrd="3" destOrd="0" parTransId="{C1E91458-E50D-4861-A660-456749B81635}" sibTransId="{3D3CA91F-F013-4AA8-96C0-4EF20B772CA3}"/>
    <dgm:cxn modelId="{C2B5A300-EBC4-594B-AD2A-80D74B0D1016}" type="presOf" srcId="{A3B366AF-F107-2245-A350-61A6B6CFEA66}" destId="{81FCD8DA-419E-884C-964B-09B883556770}" srcOrd="0" destOrd="0" presId="urn:microsoft.com/office/officeart/2005/8/layout/hList7#1"/>
    <dgm:cxn modelId="{D9DF51F0-6A05-5341-B153-08F4CDF6DB03}" type="presOf" srcId="{F7394557-19D8-6444-B61B-6D92E37977B3}" destId="{0EEF06C6-49F4-E847-AE05-92445DF3D7FB}" srcOrd="1" destOrd="0" presId="urn:microsoft.com/office/officeart/2005/8/layout/hList7#1"/>
    <dgm:cxn modelId="{A8CCA0A8-14BE-9D4C-8EE9-9E5B7C9B81FD}" type="presOf" srcId="{C8F5AA5B-C4A1-4F9B-866C-BD8FC571B83B}" destId="{5040E294-265B-41AC-8D54-E6E408F3AC72}" srcOrd="0" destOrd="0" presId="urn:microsoft.com/office/officeart/2005/8/layout/hList7#1"/>
    <dgm:cxn modelId="{4C0B6BE4-D441-AF48-8437-6C06E73615CA}" type="presOf" srcId="{3B43B3A1-F6CC-451F-8900-B83F7CDC719F}" destId="{EF024209-7CCF-4FA1-9F22-460F139B24EE}" srcOrd="0" destOrd="0" presId="urn:microsoft.com/office/officeart/2005/8/layout/hList7#1"/>
    <dgm:cxn modelId="{1AE754C5-F8BF-2645-9E55-0C681CCA9B06}" srcId="{8457E4DF-EBCB-451B-9841-5FD358521471}" destId="{F7394557-19D8-6444-B61B-6D92E37977B3}" srcOrd="2" destOrd="0" parTransId="{EDA16BC6-1391-1E45-8792-FD2485C33C03}" sibTransId="{A3B366AF-F107-2245-A350-61A6B6CFEA66}"/>
    <dgm:cxn modelId="{026936C0-CA04-4C4C-B034-143B9B3D19B9}" type="presOf" srcId="{C8F5AA5B-C4A1-4F9B-866C-BD8FC571B83B}" destId="{838E0CA0-97E8-4B59-A2CD-B4EAB54B8EFE}" srcOrd="1" destOrd="0" presId="urn:microsoft.com/office/officeart/2005/8/layout/hList7#1"/>
    <dgm:cxn modelId="{05DBAE58-032A-4014-B5A9-EC3ADCD82DB9}" srcId="{8457E4DF-EBCB-451B-9841-5FD358521471}" destId="{3B43B3A1-F6CC-451F-8900-B83F7CDC719F}" srcOrd="1" destOrd="0" parTransId="{99C092F9-0819-4F44-823C-2ED88D13D4B6}" sibTransId="{82AA67C2-5B44-4FAC-AA11-8E981E081895}"/>
    <dgm:cxn modelId="{E8936071-9407-4CEB-89A1-AC8D880AEE5C}" srcId="{8457E4DF-EBCB-451B-9841-5FD358521471}" destId="{C8F5AA5B-C4A1-4F9B-866C-BD8FC571B83B}" srcOrd="0" destOrd="0" parTransId="{14CF62E4-F34D-4100-8B7F-12F27397092B}" sibTransId="{248F8290-A300-4C68-B20E-0C3F6CD6C9A5}"/>
    <dgm:cxn modelId="{38077120-5764-4D48-856A-DDDF2174DC02}" type="presOf" srcId="{82AA67C2-5B44-4FAC-AA11-8E981E081895}" destId="{CF7EEEB0-C4A5-42F8-8FF0-2EC6540B85E0}" srcOrd="0" destOrd="0" presId="urn:microsoft.com/office/officeart/2005/8/layout/hList7#1"/>
    <dgm:cxn modelId="{28823748-66E9-F944-8908-D54B5EF0C73A}" type="presOf" srcId="{70C2B490-8FCB-44FD-9E74-69E55510E322}" destId="{105BDEE0-714D-4E49-AB5A-52CFBD88AF7C}" srcOrd="0" destOrd="0" presId="urn:microsoft.com/office/officeart/2005/8/layout/hList7#1"/>
    <dgm:cxn modelId="{818DC4FB-6CF1-6343-84CD-18862E6D493B}" type="presOf" srcId="{3B43B3A1-F6CC-451F-8900-B83F7CDC719F}" destId="{CB114CF3-46F7-41E8-A827-20F488C2F9B8}" srcOrd="1" destOrd="0" presId="urn:microsoft.com/office/officeart/2005/8/layout/hList7#1"/>
    <dgm:cxn modelId="{E525BDFE-C4BF-2547-8B01-7A20AC25700A}" type="presOf" srcId="{8457E4DF-EBCB-451B-9841-5FD358521471}" destId="{9F299130-3172-4532-B830-0777D413FB75}" srcOrd="0" destOrd="0" presId="urn:microsoft.com/office/officeart/2005/8/layout/hList7#1"/>
    <dgm:cxn modelId="{C724F706-DDD7-944E-8BB7-6DC05B9E0ECD}" type="presOf" srcId="{F7394557-19D8-6444-B61B-6D92E37977B3}" destId="{4F2D5CA8-148D-9A4B-9366-D555A589C0D5}" srcOrd="0" destOrd="0" presId="urn:microsoft.com/office/officeart/2005/8/layout/hList7#1"/>
    <dgm:cxn modelId="{4EF3AF3A-89D3-D34D-A6D6-71ACDF212718}" type="presParOf" srcId="{9F299130-3172-4532-B830-0777D413FB75}" destId="{38826B2D-AE4B-4F8F-9BDF-64E9BBE142A2}" srcOrd="0" destOrd="0" presId="urn:microsoft.com/office/officeart/2005/8/layout/hList7#1"/>
    <dgm:cxn modelId="{914D4D7A-27E4-F84F-BE8B-1D5727FE0899}" type="presParOf" srcId="{9F299130-3172-4532-B830-0777D413FB75}" destId="{EDFB0153-05D5-4AFF-84AD-00B319BDB94A}" srcOrd="1" destOrd="0" presId="urn:microsoft.com/office/officeart/2005/8/layout/hList7#1"/>
    <dgm:cxn modelId="{94E93E6A-96E9-8D4C-A735-0430C4C51BE2}" type="presParOf" srcId="{EDFB0153-05D5-4AFF-84AD-00B319BDB94A}" destId="{B33452AF-4E27-482B-BB5C-562E0BA4F156}" srcOrd="0" destOrd="0" presId="urn:microsoft.com/office/officeart/2005/8/layout/hList7#1"/>
    <dgm:cxn modelId="{5CDC0415-856C-3344-A098-AF200D7C5F78}" type="presParOf" srcId="{B33452AF-4E27-482B-BB5C-562E0BA4F156}" destId="{5040E294-265B-41AC-8D54-E6E408F3AC72}" srcOrd="0" destOrd="0" presId="urn:microsoft.com/office/officeart/2005/8/layout/hList7#1"/>
    <dgm:cxn modelId="{B32CAFBC-E195-AE4D-A48D-8E053FA81C20}" type="presParOf" srcId="{B33452AF-4E27-482B-BB5C-562E0BA4F156}" destId="{838E0CA0-97E8-4B59-A2CD-B4EAB54B8EFE}" srcOrd="1" destOrd="0" presId="urn:microsoft.com/office/officeart/2005/8/layout/hList7#1"/>
    <dgm:cxn modelId="{D61F57FF-295A-EA42-AD05-1AB2F2A415E7}" type="presParOf" srcId="{B33452AF-4E27-482B-BB5C-562E0BA4F156}" destId="{ACCB8D2A-5E29-49B9-9C1F-E0F897B9FA79}" srcOrd="2" destOrd="0" presId="urn:microsoft.com/office/officeart/2005/8/layout/hList7#1"/>
    <dgm:cxn modelId="{FECEA536-EE5B-E241-995F-2D1FA9DB5CC0}" type="presParOf" srcId="{B33452AF-4E27-482B-BB5C-562E0BA4F156}" destId="{89CB243C-1F9B-4490-AA45-6F736278909D}" srcOrd="3" destOrd="0" presId="urn:microsoft.com/office/officeart/2005/8/layout/hList7#1"/>
    <dgm:cxn modelId="{85DD7289-CF04-E44D-8ADA-E9C20B1DDFFF}" type="presParOf" srcId="{EDFB0153-05D5-4AFF-84AD-00B319BDB94A}" destId="{173B362D-8729-458B-B75F-3567261E946E}" srcOrd="1" destOrd="0" presId="urn:microsoft.com/office/officeart/2005/8/layout/hList7#1"/>
    <dgm:cxn modelId="{265F94F6-047C-4F43-95DB-5A1F628BCF4F}" type="presParOf" srcId="{EDFB0153-05D5-4AFF-84AD-00B319BDB94A}" destId="{1DDBFF9F-7A9B-47A4-853A-36BA7C9E4CD0}" srcOrd="2" destOrd="0" presId="urn:microsoft.com/office/officeart/2005/8/layout/hList7#1"/>
    <dgm:cxn modelId="{1EDD9813-453D-7F4B-8285-F65F27ECE915}" type="presParOf" srcId="{1DDBFF9F-7A9B-47A4-853A-36BA7C9E4CD0}" destId="{EF024209-7CCF-4FA1-9F22-460F139B24EE}" srcOrd="0" destOrd="0" presId="urn:microsoft.com/office/officeart/2005/8/layout/hList7#1"/>
    <dgm:cxn modelId="{9F25A48C-D4F9-5940-89C3-8C2265E617B6}" type="presParOf" srcId="{1DDBFF9F-7A9B-47A4-853A-36BA7C9E4CD0}" destId="{CB114CF3-46F7-41E8-A827-20F488C2F9B8}" srcOrd="1" destOrd="0" presId="urn:microsoft.com/office/officeart/2005/8/layout/hList7#1"/>
    <dgm:cxn modelId="{AB241298-A3CB-F042-A532-C1E18D4BC760}" type="presParOf" srcId="{1DDBFF9F-7A9B-47A4-853A-36BA7C9E4CD0}" destId="{7D67C65A-F199-4DDF-8873-3D034CFE6A4E}" srcOrd="2" destOrd="0" presId="urn:microsoft.com/office/officeart/2005/8/layout/hList7#1"/>
    <dgm:cxn modelId="{38B36645-D371-FA49-983C-A84277DE0509}" type="presParOf" srcId="{1DDBFF9F-7A9B-47A4-853A-36BA7C9E4CD0}" destId="{FE85D5D2-2B96-4D57-AE00-99005EDCA081}" srcOrd="3" destOrd="0" presId="urn:microsoft.com/office/officeart/2005/8/layout/hList7#1"/>
    <dgm:cxn modelId="{E6650F17-72EC-6747-A8C7-7E3113C29B4D}" type="presParOf" srcId="{EDFB0153-05D5-4AFF-84AD-00B319BDB94A}" destId="{CF7EEEB0-C4A5-42F8-8FF0-2EC6540B85E0}" srcOrd="3" destOrd="0" presId="urn:microsoft.com/office/officeart/2005/8/layout/hList7#1"/>
    <dgm:cxn modelId="{A20A5AF8-5531-2E42-B88E-5C4923D53ABA}" type="presParOf" srcId="{EDFB0153-05D5-4AFF-84AD-00B319BDB94A}" destId="{1C32B903-0879-6147-BD59-8619B06E249A}" srcOrd="4" destOrd="0" presId="urn:microsoft.com/office/officeart/2005/8/layout/hList7#1"/>
    <dgm:cxn modelId="{A6F894AF-4277-A94C-B25A-EC60298EC736}" type="presParOf" srcId="{1C32B903-0879-6147-BD59-8619B06E249A}" destId="{4F2D5CA8-148D-9A4B-9366-D555A589C0D5}" srcOrd="0" destOrd="0" presId="urn:microsoft.com/office/officeart/2005/8/layout/hList7#1"/>
    <dgm:cxn modelId="{D0B220A7-E563-BA4D-9B7B-0FC009DC85F9}" type="presParOf" srcId="{1C32B903-0879-6147-BD59-8619B06E249A}" destId="{0EEF06C6-49F4-E847-AE05-92445DF3D7FB}" srcOrd="1" destOrd="0" presId="urn:microsoft.com/office/officeart/2005/8/layout/hList7#1"/>
    <dgm:cxn modelId="{36B60B80-F5B0-3E48-B57F-880AB286617B}" type="presParOf" srcId="{1C32B903-0879-6147-BD59-8619B06E249A}" destId="{4388B359-E209-8F43-9217-EFFD5DDD4D1C}" srcOrd="2" destOrd="0" presId="urn:microsoft.com/office/officeart/2005/8/layout/hList7#1"/>
    <dgm:cxn modelId="{93D19D88-CEE7-124E-95D3-2FD3DFDE2C7F}" type="presParOf" srcId="{1C32B903-0879-6147-BD59-8619B06E249A}" destId="{00B06655-9ED2-5B44-8681-BC2A98A1314E}" srcOrd="3" destOrd="0" presId="urn:microsoft.com/office/officeart/2005/8/layout/hList7#1"/>
    <dgm:cxn modelId="{9ECC8624-4441-1E42-9CB4-D0680AEA48F8}" type="presParOf" srcId="{EDFB0153-05D5-4AFF-84AD-00B319BDB94A}" destId="{81FCD8DA-419E-884C-964B-09B883556770}" srcOrd="5" destOrd="0" presId="urn:microsoft.com/office/officeart/2005/8/layout/hList7#1"/>
    <dgm:cxn modelId="{E1E15775-FB0E-874A-8470-194DAC8A35F3}" type="presParOf" srcId="{EDFB0153-05D5-4AFF-84AD-00B319BDB94A}" destId="{527CDE17-9FFD-4822-85C8-9DB97A662E33}" srcOrd="6" destOrd="0" presId="urn:microsoft.com/office/officeart/2005/8/layout/hList7#1"/>
    <dgm:cxn modelId="{655FFCC5-C458-2846-8ED5-2F5DA70BFAB3}" type="presParOf" srcId="{527CDE17-9FFD-4822-85C8-9DB97A662E33}" destId="{105BDEE0-714D-4E49-AB5A-52CFBD88AF7C}" srcOrd="0" destOrd="0" presId="urn:microsoft.com/office/officeart/2005/8/layout/hList7#1"/>
    <dgm:cxn modelId="{B379041C-2E77-324E-80D9-CEAC3499275E}" type="presParOf" srcId="{527CDE17-9FFD-4822-85C8-9DB97A662E33}" destId="{615810B6-B12D-48A6-8B10-F7985F011115}" srcOrd="1" destOrd="0" presId="urn:microsoft.com/office/officeart/2005/8/layout/hList7#1"/>
    <dgm:cxn modelId="{93B72C05-EAF7-CB49-9FC3-C0C89B902F74}" type="presParOf" srcId="{527CDE17-9FFD-4822-85C8-9DB97A662E33}" destId="{E65526BB-2767-4786-BAFA-9B57D7258528}" srcOrd="2" destOrd="0" presId="urn:microsoft.com/office/officeart/2005/8/layout/hList7#1"/>
    <dgm:cxn modelId="{2D329C1E-AD3C-824A-BDD8-DAF2841F9CBB}" type="presParOf" srcId="{527CDE17-9FFD-4822-85C8-9DB97A662E33}" destId="{904118F5-F2B3-4468-9D0A-E03CFCDE854E}"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ADA3F-DBD8-47B3-87A4-F7C4DF43CC18}">
      <dsp:nvSpPr>
        <dsp:cNvPr id="0" name=""/>
        <dsp:cNvSpPr/>
      </dsp:nvSpPr>
      <dsp:spPr>
        <a:xfrm>
          <a:off x="0" y="544173"/>
          <a:ext cx="5929354" cy="378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3C47F7-914D-4919-99FE-C55F44DD4350}">
      <dsp:nvSpPr>
        <dsp:cNvPr id="0" name=""/>
        <dsp:cNvSpPr/>
      </dsp:nvSpPr>
      <dsp:spPr>
        <a:xfrm>
          <a:off x="296467" y="322773"/>
          <a:ext cx="4150547" cy="442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881" tIns="0" rIns="156881"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500" kern="1200" dirty="0" smtClean="0"/>
            <a:t>What is the purpose of the EOG?  </a:t>
          </a:r>
          <a:endParaRPr lang="zh-CN" altLang="en-US" sz="1500" kern="1200" dirty="0" smtClean="0"/>
        </a:p>
        <a:p>
          <a:pPr lvl="0" algn="l">
            <a:spcBef>
              <a:spcPct val="0"/>
            </a:spcBef>
          </a:pPr>
          <a:endParaRPr lang="zh-CN" altLang="en-US" sz="1500" kern="1200" dirty="0"/>
        </a:p>
      </dsp:txBody>
      <dsp:txXfrm>
        <a:off x="318083" y="344389"/>
        <a:ext cx="4107315" cy="399568"/>
      </dsp:txXfrm>
    </dsp:sp>
    <dsp:sp modelId="{58D67328-282B-4E2B-B4DB-8AD412BAFFBC}">
      <dsp:nvSpPr>
        <dsp:cNvPr id="0" name=""/>
        <dsp:cNvSpPr/>
      </dsp:nvSpPr>
      <dsp:spPr>
        <a:xfrm>
          <a:off x="0" y="1224573"/>
          <a:ext cx="5929354" cy="378000"/>
        </a:xfrm>
        <a:prstGeom prst="rect">
          <a:avLst/>
        </a:prstGeom>
        <a:solidFill>
          <a:schemeClr val="lt1">
            <a:alpha val="90000"/>
            <a:hueOff val="0"/>
            <a:satOff val="0"/>
            <a:lumOff val="0"/>
            <a:alphaOff val="0"/>
          </a:schemeClr>
        </a:solidFill>
        <a:ln w="9525" cap="flat" cmpd="sng" algn="ctr">
          <a:solidFill>
            <a:schemeClr val="accent3">
              <a:hueOff val="3750089"/>
              <a:satOff val="-5627"/>
              <a:lumOff val="-915"/>
              <a:alphaOff val="0"/>
            </a:schemeClr>
          </a:solidFill>
          <a:prstDash val="solid"/>
        </a:ln>
        <a:effectLst/>
      </dsp:spPr>
      <dsp:style>
        <a:lnRef idx="1">
          <a:scrgbClr r="0" g="0" b="0"/>
        </a:lnRef>
        <a:fillRef idx="1">
          <a:scrgbClr r="0" g="0" b="0"/>
        </a:fillRef>
        <a:effectRef idx="0">
          <a:scrgbClr r="0" g="0" b="0"/>
        </a:effectRef>
        <a:fontRef idx="minor"/>
      </dsp:style>
    </dsp:sp>
    <dsp:sp modelId="{120FC45C-3BD5-48EA-A639-E7D5A20ED3FD}">
      <dsp:nvSpPr>
        <dsp:cNvPr id="0" name=""/>
        <dsp:cNvSpPr/>
      </dsp:nvSpPr>
      <dsp:spPr>
        <a:xfrm>
          <a:off x="296467" y="1003173"/>
          <a:ext cx="4150547" cy="442800"/>
        </a:xfrm>
        <a:prstGeom prst="roundRect">
          <a:avLst/>
        </a:prstGeom>
        <a:gradFill rotWithShape="0">
          <a:gsLst>
            <a:gs pos="0">
              <a:schemeClr val="accent3">
                <a:hueOff val="3750089"/>
                <a:satOff val="-5627"/>
                <a:lumOff val="-915"/>
                <a:alphaOff val="0"/>
                <a:shade val="51000"/>
                <a:satMod val="130000"/>
              </a:schemeClr>
            </a:gs>
            <a:gs pos="80000">
              <a:schemeClr val="accent3">
                <a:hueOff val="3750089"/>
                <a:satOff val="-5627"/>
                <a:lumOff val="-915"/>
                <a:alphaOff val="0"/>
                <a:shade val="93000"/>
                <a:satMod val="130000"/>
              </a:schemeClr>
            </a:gs>
            <a:gs pos="100000">
              <a:schemeClr val="accent3">
                <a:hueOff val="3750089"/>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881" tIns="0" rIns="156881"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500" kern="1200" dirty="0" smtClean="0"/>
            <a:t>How do we improve the EOG test scores?</a:t>
          </a:r>
        </a:p>
        <a:p>
          <a:pPr lvl="0" algn="l">
            <a:spcBef>
              <a:spcPct val="0"/>
            </a:spcBef>
          </a:pPr>
          <a:endParaRPr lang="zh-CN" altLang="en-US" sz="1500" kern="1200" dirty="0"/>
        </a:p>
      </dsp:txBody>
      <dsp:txXfrm>
        <a:off x="318083" y="1024789"/>
        <a:ext cx="4107315" cy="399568"/>
      </dsp:txXfrm>
    </dsp:sp>
    <dsp:sp modelId="{F776FF77-BBFD-429A-B555-3A759A0377CC}">
      <dsp:nvSpPr>
        <dsp:cNvPr id="0" name=""/>
        <dsp:cNvSpPr/>
      </dsp:nvSpPr>
      <dsp:spPr>
        <a:xfrm>
          <a:off x="0" y="1904974"/>
          <a:ext cx="5929354" cy="378000"/>
        </a:xfrm>
        <a:prstGeom prst="rect">
          <a:avLst/>
        </a:prstGeom>
        <a:solidFill>
          <a:schemeClr val="lt1">
            <a:alpha val="90000"/>
            <a:hueOff val="0"/>
            <a:satOff val="0"/>
            <a:lumOff val="0"/>
            <a:alphaOff val="0"/>
          </a:schemeClr>
        </a:solidFill>
        <a:ln w="9525" cap="flat" cmpd="sng" algn="ctr">
          <a:solidFill>
            <a:schemeClr val="accent3">
              <a:hueOff val="7500177"/>
              <a:satOff val="-11253"/>
              <a:lumOff val="-1830"/>
              <a:alphaOff val="0"/>
            </a:schemeClr>
          </a:solidFill>
          <a:prstDash val="solid"/>
        </a:ln>
        <a:effectLst/>
      </dsp:spPr>
      <dsp:style>
        <a:lnRef idx="1">
          <a:scrgbClr r="0" g="0" b="0"/>
        </a:lnRef>
        <a:fillRef idx="1">
          <a:scrgbClr r="0" g="0" b="0"/>
        </a:fillRef>
        <a:effectRef idx="0">
          <a:scrgbClr r="0" g="0" b="0"/>
        </a:effectRef>
        <a:fontRef idx="minor"/>
      </dsp:style>
    </dsp:sp>
    <dsp:sp modelId="{8D3EE3B5-4895-4D5C-BF7C-9C953348E53B}">
      <dsp:nvSpPr>
        <dsp:cNvPr id="0" name=""/>
        <dsp:cNvSpPr/>
      </dsp:nvSpPr>
      <dsp:spPr>
        <a:xfrm>
          <a:off x="296467" y="1683573"/>
          <a:ext cx="4150547" cy="442800"/>
        </a:xfrm>
        <a:prstGeom prst="roundRect">
          <a:avLst/>
        </a:prstGeom>
        <a:gradFill rotWithShape="0">
          <a:gsLst>
            <a:gs pos="0">
              <a:schemeClr val="accent3">
                <a:hueOff val="7500177"/>
                <a:satOff val="-11253"/>
                <a:lumOff val="-1830"/>
                <a:alphaOff val="0"/>
                <a:shade val="51000"/>
                <a:satMod val="130000"/>
              </a:schemeClr>
            </a:gs>
            <a:gs pos="80000">
              <a:schemeClr val="accent3">
                <a:hueOff val="7500177"/>
                <a:satOff val="-11253"/>
                <a:lumOff val="-1830"/>
                <a:alphaOff val="0"/>
                <a:shade val="93000"/>
                <a:satMod val="130000"/>
              </a:schemeClr>
            </a:gs>
            <a:gs pos="100000">
              <a:schemeClr val="accent3">
                <a:hueOff val="7500177"/>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881" tIns="0" rIns="156881" bIns="0" numCol="1" spcCol="1270" anchor="ctr" anchorCtr="0">
          <a:noAutofit/>
        </a:bodyPr>
        <a:lstStyle/>
        <a:p>
          <a:pPr marL="0" marR="0" lvl="0" indent="0" algn="l" defTabSz="666750" eaLnBrk="1" fontAlgn="auto" latinLnBrk="0" hangingPunct="1">
            <a:lnSpc>
              <a:spcPct val="90000"/>
            </a:lnSpc>
            <a:spcBef>
              <a:spcPct val="0"/>
            </a:spcBef>
            <a:spcAft>
              <a:spcPct val="35000"/>
            </a:spcAft>
            <a:buClrTx/>
            <a:buSzTx/>
            <a:buFontTx/>
            <a:buNone/>
            <a:tabLst/>
            <a:defRPr/>
          </a:pPr>
          <a:r>
            <a:rPr lang="en-US" sz="1500" kern="1200" dirty="0" smtClean="0"/>
            <a:t>How can we increase students interest in math ?</a:t>
          </a:r>
          <a:endParaRPr lang="zh-CN" altLang="en-US" sz="1500" kern="1200" dirty="0" smtClean="0"/>
        </a:p>
        <a:p>
          <a:pPr lvl="0" algn="l" defTabSz="666750">
            <a:lnSpc>
              <a:spcPct val="90000"/>
            </a:lnSpc>
            <a:spcBef>
              <a:spcPct val="0"/>
            </a:spcBef>
            <a:spcAft>
              <a:spcPct val="35000"/>
            </a:spcAft>
          </a:pPr>
          <a:endParaRPr lang="zh-CN" altLang="en-US" sz="1500" kern="1200" dirty="0"/>
        </a:p>
      </dsp:txBody>
      <dsp:txXfrm>
        <a:off x="318083" y="1705189"/>
        <a:ext cx="4107315" cy="399568"/>
      </dsp:txXfrm>
    </dsp:sp>
    <dsp:sp modelId="{B3A81B91-F9F1-4E1B-9092-F6EAFCC3BD5D}">
      <dsp:nvSpPr>
        <dsp:cNvPr id="0" name=""/>
        <dsp:cNvSpPr/>
      </dsp:nvSpPr>
      <dsp:spPr>
        <a:xfrm>
          <a:off x="0" y="2585374"/>
          <a:ext cx="5929354" cy="378000"/>
        </a:xfrm>
        <a:prstGeom prst="rect">
          <a:avLst/>
        </a:prstGeom>
        <a:solidFill>
          <a:schemeClr val="lt1">
            <a:alpha val="90000"/>
            <a:hueOff val="0"/>
            <a:satOff val="0"/>
            <a:lumOff val="0"/>
            <a:alphaOff val="0"/>
          </a:schemeClr>
        </a:solidFill>
        <a:ln w="9525" cap="flat" cmpd="sng" algn="ctr">
          <a:solidFill>
            <a:schemeClr val="accent3">
              <a:hueOff val="11250266"/>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333FF6B1-F70A-4601-8A6C-57EE44B43E8C}">
      <dsp:nvSpPr>
        <dsp:cNvPr id="0" name=""/>
        <dsp:cNvSpPr/>
      </dsp:nvSpPr>
      <dsp:spPr>
        <a:xfrm>
          <a:off x="296467" y="2363974"/>
          <a:ext cx="4150547" cy="442800"/>
        </a:xfrm>
        <a:prstGeom prst="roundRect">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881" tIns="0" rIns="156881" bIns="0" numCol="1" spcCol="1270" anchor="ctr" anchorCtr="0">
          <a:noAutofit/>
        </a:bodyPr>
        <a:lstStyle/>
        <a:p>
          <a:pPr marL="0" marR="0" lvl="0" indent="0" algn="l" defTabSz="666750" eaLnBrk="1" fontAlgn="auto" latinLnBrk="0" hangingPunct="1">
            <a:lnSpc>
              <a:spcPct val="90000"/>
            </a:lnSpc>
            <a:spcBef>
              <a:spcPct val="0"/>
            </a:spcBef>
            <a:spcAft>
              <a:spcPct val="35000"/>
            </a:spcAft>
            <a:buClrTx/>
            <a:buSzTx/>
            <a:buFontTx/>
            <a:buNone/>
            <a:tabLst/>
            <a:defRPr/>
          </a:pPr>
          <a:r>
            <a:rPr lang="en-US" sz="1500" kern="1200" dirty="0" smtClean="0"/>
            <a:t>What is the North Carolina Course of Study?</a:t>
          </a:r>
        </a:p>
        <a:p>
          <a:pPr lvl="0" algn="l" defTabSz="666750">
            <a:lnSpc>
              <a:spcPct val="90000"/>
            </a:lnSpc>
            <a:spcBef>
              <a:spcPct val="0"/>
            </a:spcBef>
            <a:spcAft>
              <a:spcPct val="35000"/>
            </a:spcAft>
          </a:pPr>
          <a:endParaRPr lang="zh-CN" altLang="en-US" sz="1500" kern="1200" dirty="0"/>
        </a:p>
      </dsp:txBody>
      <dsp:txXfrm>
        <a:off x="318083" y="2385590"/>
        <a:ext cx="4107315"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6A94A-8D58-43E4-BC56-0EAFB8388100}">
      <dsp:nvSpPr>
        <dsp:cNvPr id="0" name=""/>
        <dsp:cNvSpPr/>
      </dsp:nvSpPr>
      <dsp:spPr>
        <a:xfrm>
          <a:off x="428627" y="0"/>
          <a:ext cx="4857784" cy="1857388"/>
        </a:xfrm>
        <a:prstGeom prs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AC2D3BB-C9E8-4E5F-A433-A2C49213A5F1}">
      <dsp:nvSpPr>
        <dsp:cNvPr id="0" name=""/>
        <dsp:cNvSpPr/>
      </dsp:nvSpPr>
      <dsp:spPr>
        <a:xfrm>
          <a:off x="158642" y="557216"/>
          <a:ext cx="1714512" cy="74295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NC Course </a:t>
          </a:r>
        </a:p>
        <a:p>
          <a:pPr lvl="0" algn="ctr" defTabSz="622300">
            <a:lnSpc>
              <a:spcPct val="90000"/>
            </a:lnSpc>
            <a:spcBef>
              <a:spcPct val="0"/>
            </a:spcBef>
            <a:spcAft>
              <a:spcPct val="35000"/>
            </a:spcAft>
          </a:pPr>
          <a:r>
            <a:rPr lang="en-US" altLang="zh-CN" sz="1400" kern="1200" dirty="0" smtClean="0"/>
            <a:t>of Study</a:t>
          </a:r>
          <a:endParaRPr lang="zh-CN" altLang="en-US" sz="1400" kern="1200" dirty="0"/>
        </a:p>
      </dsp:txBody>
      <dsp:txXfrm>
        <a:off x="194910" y="593484"/>
        <a:ext cx="1641976" cy="670419"/>
      </dsp:txXfrm>
    </dsp:sp>
    <dsp:sp modelId="{A0590AF9-5CE8-4FDE-BE15-C5F235643608}">
      <dsp:nvSpPr>
        <dsp:cNvPr id="0" name=""/>
        <dsp:cNvSpPr/>
      </dsp:nvSpPr>
      <dsp:spPr>
        <a:xfrm>
          <a:off x="2000263" y="557216"/>
          <a:ext cx="1714512" cy="742955"/>
        </a:xfrm>
        <a:prstGeom prst="roundRect">
          <a:avLst/>
        </a:prstGeom>
        <a:gradFill rotWithShape="0">
          <a:gsLst>
            <a:gs pos="0">
              <a:schemeClr val="accent4">
                <a:hueOff val="-2232386"/>
                <a:satOff val="13449"/>
                <a:lumOff val="1078"/>
                <a:alphaOff val="0"/>
                <a:shade val="51000"/>
                <a:satMod val="130000"/>
              </a:schemeClr>
            </a:gs>
            <a:gs pos="80000">
              <a:schemeClr val="accent4">
                <a:hueOff val="-2232386"/>
                <a:satOff val="13449"/>
                <a:lumOff val="1078"/>
                <a:alphaOff val="0"/>
                <a:shade val="93000"/>
                <a:satMod val="130000"/>
              </a:schemeClr>
            </a:gs>
            <a:gs pos="100000">
              <a:schemeClr val="accent4">
                <a:hueOff val="-2232386"/>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Math Sprint </a:t>
          </a:r>
        </a:p>
        <a:p>
          <a:pPr lvl="0" algn="ctr" defTabSz="622300">
            <a:lnSpc>
              <a:spcPct val="90000"/>
            </a:lnSpc>
            <a:spcBef>
              <a:spcPct val="0"/>
            </a:spcBef>
            <a:spcAft>
              <a:spcPct val="35000"/>
            </a:spcAft>
          </a:pPr>
          <a:r>
            <a:rPr lang="en-US" altLang="zh-CN" sz="1400" kern="1200" dirty="0" smtClean="0"/>
            <a:t>Tutorial Program</a:t>
          </a:r>
          <a:endParaRPr lang="zh-CN" altLang="en-US" sz="1400" kern="1200" dirty="0"/>
        </a:p>
      </dsp:txBody>
      <dsp:txXfrm>
        <a:off x="2036531" y="593484"/>
        <a:ext cx="1641976" cy="670419"/>
      </dsp:txXfrm>
    </dsp:sp>
    <dsp:sp modelId="{0421A83E-8188-4E76-86F5-5B5128DFC1D4}">
      <dsp:nvSpPr>
        <dsp:cNvPr id="0" name=""/>
        <dsp:cNvSpPr/>
      </dsp:nvSpPr>
      <dsp:spPr>
        <a:xfrm>
          <a:off x="3841885" y="557216"/>
          <a:ext cx="1714512" cy="742955"/>
        </a:xfrm>
        <a:prstGeom prst="roundRect">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CN" sz="1400" kern="1200" dirty="0" smtClean="0"/>
            <a:t>Improvement of EOG test scores/ grades</a:t>
          </a:r>
          <a:endParaRPr lang="zh-CN" altLang="en-US" sz="1400" kern="1200" dirty="0"/>
        </a:p>
      </dsp:txBody>
      <dsp:txXfrm>
        <a:off x="3878153" y="593484"/>
        <a:ext cx="1641976" cy="670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5CC17-C8AA-42CC-ADBF-729B4BE152CE}">
      <dsp:nvSpPr>
        <dsp:cNvPr id="0" name=""/>
        <dsp:cNvSpPr/>
      </dsp:nvSpPr>
      <dsp:spPr>
        <a:xfrm>
          <a:off x="316897" y="2114"/>
          <a:ext cx="2223724" cy="78661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b="1" kern="1200" dirty="0" smtClean="0"/>
            <a:t>Instructions</a:t>
          </a:r>
          <a:endParaRPr lang="zh-CN" altLang="en-US" sz="2400" b="1" kern="1200" dirty="0"/>
        </a:p>
      </dsp:txBody>
      <dsp:txXfrm>
        <a:off x="339936" y="25153"/>
        <a:ext cx="2177646" cy="740537"/>
      </dsp:txXfrm>
    </dsp:sp>
    <dsp:sp modelId="{36C99F0F-DD01-451B-9276-853EB19CD45F}">
      <dsp:nvSpPr>
        <dsp:cNvPr id="0" name=""/>
        <dsp:cNvSpPr/>
      </dsp:nvSpPr>
      <dsp:spPr>
        <a:xfrm rot="5400000">
          <a:off x="1281269" y="808395"/>
          <a:ext cx="294980" cy="3539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5400000">
        <a:off x="1322566" y="837893"/>
        <a:ext cx="212386" cy="206486"/>
      </dsp:txXfrm>
    </dsp:sp>
    <dsp:sp modelId="{BC6AAFA2-55FC-4628-BE0C-04DB007136FE}">
      <dsp:nvSpPr>
        <dsp:cNvPr id="0" name=""/>
        <dsp:cNvSpPr/>
      </dsp:nvSpPr>
      <dsp:spPr>
        <a:xfrm>
          <a:off x="316897" y="1182037"/>
          <a:ext cx="2223724" cy="786615"/>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b="1" kern="1200" dirty="0" smtClean="0">
              <a:ea typeface="宋体" charset="-122"/>
            </a:rPr>
            <a:t>Warm ups</a:t>
          </a:r>
          <a:endParaRPr lang="zh-CN" altLang="en-US" sz="2400" b="1" kern="1200" dirty="0">
            <a:ea typeface="宋体" charset="-122"/>
          </a:endParaRPr>
        </a:p>
      </dsp:txBody>
      <dsp:txXfrm>
        <a:off x="339936" y="1205076"/>
        <a:ext cx="2177646" cy="740537"/>
      </dsp:txXfrm>
    </dsp:sp>
    <dsp:sp modelId="{E5626B61-7280-4752-8382-1E83F66C68B0}">
      <dsp:nvSpPr>
        <dsp:cNvPr id="0" name=""/>
        <dsp:cNvSpPr/>
      </dsp:nvSpPr>
      <dsp:spPr>
        <a:xfrm rot="5400000">
          <a:off x="1281269" y="1988318"/>
          <a:ext cx="294980" cy="353976"/>
        </a:xfrm>
        <a:prstGeom prst="rightArrow">
          <a:avLst>
            <a:gd name="adj1" fmla="val 60000"/>
            <a:gd name="adj2" fmla="val 50000"/>
          </a:avLst>
        </a:prstGeom>
        <a:solidFill>
          <a:schemeClr val="accent4">
            <a:hueOff val="-2232386"/>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5400000">
        <a:off x="1322566" y="2017816"/>
        <a:ext cx="212386" cy="206486"/>
      </dsp:txXfrm>
    </dsp:sp>
    <dsp:sp modelId="{F04D4D33-CA33-45B4-A6C6-96C9D07CADC6}">
      <dsp:nvSpPr>
        <dsp:cNvPr id="0" name=""/>
        <dsp:cNvSpPr/>
      </dsp:nvSpPr>
      <dsp:spPr>
        <a:xfrm>
          <a:off x="316897" y="2361960"/>
          <a:ext cx="2223724" cy="786615"/>
        </a:xfrm>
        <a:prstGeom prst="roundRect">
          <a:avLst>
            <a:gd name="adj" fmla="val 10000"/>
          </a:avLst>
        </a:prstGeom>
        <a:solidFill>
          <a:schemeClr val="accent4">
            <a:hueOff val="-2976514"/>
            <a:satOff val="17933"/>
            <a:lumOff val="1437"/>
            <a:alphaOff val="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b="1" kern="1200" dirty="0" smtClean="0">
              <a:ea typeface="宋体" charset="-122"/>
            </a:rPr>
            <a:t>Lesson</a:t>
          </a:r>
          <a:endParaRPr lang="zh-CN" altLang="en-US" sz="2400" b="1" kern="1200" dirty="0">
            <a:ea typeface="宋体" charset="-122"/>
          </a:endParaRPr>
        </a:p>
      </dsp:txBody>
      <dsp:txXfrm>
        <a:off x="339936" y="2384999"/>
        <a:ext cx="2177646" cy="740537"/>
      </dsp:txXfrm>
    </dsp:sp>
    <dsp:sp modelId="{DD678606-A843-4E0D-81A4-F8F4360A2BCE}">
      <dsp:nvSpPr>
        <dsp:cNvPr id="0" name=""/>
        <dsp:cNvSpPr/>
      </dsp:nvSpPr>
      <dsp:spPr>
        <a:xfrm rot="5400000">
          <a:off x="1281269" y="3168240"/>
          <a:ext cx="294980" cy="353976"/>
        </a:xfrm>
        <a:prstGeom prst="rightArrow">
          <a:avLst>
            <a:gd name="adj1" fmla="val 60000"/>
            <a:gd name="adj2" fmla="val 50000"/>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5400000">
        <a:off x="1322566" y="3197738"/>
        <a:ext cx="212386" cy="206486"/>
      </dsp:txXfrm>
    </dsp:sp>
    <dsp:sp modelId="{94FDEA7F-A460-4F04-B23A-624D9D33D31E}">
      <dsp:nvSpPr>
        <dsp:cNvPr id="0" name=""/>
        <dsp:cNvSpPr/>
      </dsp:nvSpPr>
      <dsp:spPr>
        <a:xfrm>
          <a:off x="316897" y="3541883"/>
          <a:ext cx="2223724" cy="786615"/>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CN" sz="2400" b="1" kern="1200" dirty="0" smtClean="0">
              <a:ea typeface="宋体" charset="-122"/>
            </a:rPr>
            <a:t>Hands On Work</a:t>
          </a:r>
        </a:p>
      </dsp:txBody>
      <dsp:txXfrm>
        <a:off x="339936" y="3564922"/>
        <a:ext cx="2177646" cy="740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0E294-265B-41AC-8D54-E6E408F3AC72}">
      <dsp:nvSpPr>
        <dsp:cNvPr id="0" name=""/>
        <dsp:cNvSpPr/>
      </dsp:nvSpPr>
      <dsp:spPr>
        <a:xfrm>
          <a:off x="0" y="0"/>
          <a:ext cx="1627110" cy="307183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endParaRPr lang="zh-CN" altLang="en-US" sz="4300" kern="1200" dirty="0"/>
        </a:p>
      </dsp:txBody>
      <dsp:txXfrm>
        <a:off x="0" y="1228733"/>
        <a:ext cx="1627110" cy="1228733"/>
      </dsp:txXfrm>
    </dsp:sp>
    <dsp:sp modelId="{89CB243C-1F9B-4490-AA45-6F736278909D}">
      <dsp:nvSpPr>
        <dsp:cNvPr id="0" name=""/>
        <dsp:cNvSpPr/>
      </dsp:nvSpPr>
      <dsp:spPr>
        <a:xfrm>
          <a:off x="303647" y="184310"/>
          <a:ext cx="1022920" cy="10229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24209-7CCF-4FA1-9F22-460F139B24EE}">
      <dsp:nvSpPr>
        <dsp:cNvPr id="0" name=""/>
        <dsp:cNvSpPr/>
      </dsp:nvSpPr>
      <dsp:spPr>
        <a:xfrm>
          <a:off x="1677476" y="0"/>
          <a:ext cx="1627110" cy="3071834"/>
        </a:xfrm>
        <a:prstGeom prst="roundRect">
          <a:avLst>
            <a:gd name="adj" fmla="val 10000"/>
          </a:avLst>
        </a:prstGeom>
        <a:solidFill>
          <a:schemeClr val="accent3">
            <a:hueOff val="3750089"/>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endParaRPr lang="zh-CN" altLang="en-US" sz="4300" kern="1200" dirty="0"/>
        </a:p>
      </dsp:txBody>
      <dsp:txXfrm>
        <a:off x="1677476" y="1228733"/>
        <a:ext cx="1627110" cy="1228733"/>
      </dsp:txXfrm>
    </dsp:sp>
    <dsp:sp modelId="{FE85D5D2-2B96-4D57-AE00-99005EDCA081}">
      <dsp:nvSpPr>
        <dsp:cNvPr id="0" name=""/>
        <dsp:cNvSpPr/>
      </dsp:nvSpPr>
      <dsp:spPr>
        <a:xfrm>
          <a:off x="1979571" y="184310"/>
          <a:ext cx="1022920" cy="10229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2D5CA8-148D-9A4B-9366-D555A589C0D5}">
      <dsp:nvSpPr>
        <dsp:cNvPr id="0" name=""/>
        <dsp:cNvSpPr/>
      </dsp:nvSpPr>
      <dsp:spPr>
        <a:xfrm>
          <a:off x="3353400" y="0"/>
          <a:ext cx="1627110" cy="3071834"/>
        </a:xfrm>
        <a:prstGeom prst="roundRect">
          <a:avLst>
            <a:gd name="adj" fmla="val 10000"/>
          </a:avLst>
        </a:prstGeom>
        <a:solidFill>
          <a:schemeClr val="accent3">
            <a:hueOff val="7500177"/>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lumMod val="95000"/>
                </a:schemeClr>
              </a:solidFill>
              <a:latin typeface="Arial"/>
              <a:cs typeface="Arial"/>
            </a:rPr>
            <a:t>Learning Styles</a:t>
          </a:r>
          <a:endParaRPr lang="en-US" sz="1800" b="1" kern="1200" dirty="0">
            <a:solidFill>
              <a:schemeClr val="bg1">
                <a:lumMod val="95000"/>
              </a:schemeClr>
            </a:solidFill>
            <a:latin typeface="Arial"/>
            <a:cs typeface="Arial"/>
          </a:endParaRPr>
        </a:p>
      </dsp:txBody>
      <dsp:txXfrm>
        <a:off x="3353400" y="1228733"/>
        <a:ext cx="1627110" cy="1228733"/>
      </dsp:txXfrm>
    </dsp:sp>
    <dsp:sp modelId="{00B06655-9ED2-5B44-8681-BC2A98A1314E}">
      <dsp:nvSpPr>
        <dsp:cNvPr id="0" name=""/>
        <dsp:cNvSpPr/>
      </dsp:nvSpPr>
      <dsp:spPr>
        <a:xfrm>
          <a:off x="3655495" y="184310"/>
          <a:ext cx="1022920" cy="102292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5BDEE0-714D-4E49-AB5A-52CFBD88AF7C}">
      <dsp:nvSpPr>
        <dsp:cNvPr id="0" name=""/>
        <dsp:cNvSpPr/>
      </dsp:nvSpPr>
      <dsp:spPr>
        <a:xfrm>
          <a:off x="4990030" y="0"/>
          <a:ext cx="1627110" cy="3071834"/>
        </a:xfrm>
        <a:prstGeom prst="roundRect">
          <a:avLst>
            <a:gd name="adj" fmla="val 10000"/>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endParaRPr lang="zh-CN" altLang="en-US" sz="4300" kern="1200" dirty="0"/>
        </a:p>
      </dsp:txBody>
      <dsp:txXfrm>
        <a:off x="4990030" y="1228733"/>
        <a:ext cx="1627110" cy="1228733"/>
      </dsp:txXfrm>
    </dsp:sp>
    <dsp:sp modelId="{904118F5-F2B3-4468-9D0A-E03CFCDE854E}">
      <dsp:nvSpPr>
        <dsp:cNvPr id="0" name=""/>
        <dsp:cNvSpPr/>
      </dsp:nvSpPr>
      <dsp:spPr>
        <a:xfrm>
          <a:off x="5331419" y="184310"/>
          <a:ext cx="1022920" cy="102292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826B2D-AE4B-4F8F-9BDF-64E9BBE142A2}">
      <dsp:nvSpPr>
        <dsp:cNvPr id="0" name=""/>
        <dsp:cNvSpPr/>
      </dsp:nvSpPr>
      <dsp:spPr>
        <a:xfrm>
          <a:off x="-10" y="2355723"/>
          <a:ext cx="6658009" cy="460775"/>
        </a:xfrm>
        <a:prstGeom prs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ea typeface="宋体" charset="0"/>
                <a:cs typeface="宋体"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D993888-0C29-4641-BB85-E83C9222111F}" type="datetimeFigureOut">
              <a:rPr lang="zh-CN" altLang="en-US"/>
              <a:pPr/>
              <a:t>4/17/12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ea typeface="宋体" charset="0"/>
                <a:cs typeface="宋体"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EFA74FF-F1B1-4FDE-AE13-7F1F8862D426}" type="slidenum">
              <a:rPr lang="zh-CN" altLang="en-US"/>
              <a:pPr/>
              <a:t>‹#›</a:t>
            </a:fld>
            <a:endParaRPr lang="zh-CN" altLang="en-US"/>
          </a:p>
        </p:txBody>
      </p:sp>
    </p:spTree>
    <p:extLst>
      <p:ext uri="{BB962C8B-B14F-4D97-AF65-F5344CB8AC3E}">
        <p14:creationId xmlns:p14="http://schemas.microsoft.com/office/powerpoint/2010/main" val="1116475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ea typeface="宋体" charset="0"/>
                <a:cs typeface="宋体"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89068E61-6A37-4C22-8D64-EAA84DD3AC3F}" type="datetimeFigureOut">
              <a:rPr lang="zh-CN" altLang="en-US"/>
              <a:pPr/>
              <a:t>4/17/12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ea typeface="宋体" charset="0"/>
                <a:cs typeface="宋体"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C77C2AA-5B6A-41EF-9F10-FB6E19C6CFD4}" type="slidenum">
              <a:rPr lang="zh-CN" altLang="en-US"/>
              <a:pPr/>
              <a:t>‹#›</a:t>
            </a:fld>
            <a:endParaRPr lang="zh-CN" altLang="en-US"/>
          </a:p>
        </p:txBody>
      </p:sp>
    </p:spTree>
    <p:extLst>
      <p:ext uri="{BB962C8B-B14F-4D97-AF65-F5344CB8AC3E}">
        <p14:creationId xmlns:p14="http://schemas.microsoft.com/office/powerpoint/2010/main" val="3191356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宋体" charset="0"/>
      </a:defRPr>
    </a:lvl1pPr>
    <a:lvl2pPr marL="457200" algn="l" rtl="0" eaLnBrk="0" fontAlgn="base" hangingPunct="0">
      <a:spcBef>
        <a:spcPct val="30000"/>
      </a:spcBef>
      <a:spcAft>
        <a:spcPct val="0"/>
      </a:spcAft>
      <a:defRPr sz="1200" kern="1200">
        <a:solidFill>
          <a:schemeClr val="tx1"/>
        </a:solidFill>
        <a:latin typeface="+mn-lt"/>
        <a:ea typeface="+mn-ea"/>
        <a:cs typeface="宋体" charset="0"/>
      </a:defRPr>
    </a:lvl2pPr>
    <a:lvl3pPr marL="914400" algn="l" rtl="0" eaLnBrk="0" fontAlgn="base" hangingPunct="0">
      <a:spcBef>
        <a:spcPct val="30000"/>
      </a:spcBef>
      <a:spcAft>
        <a:spcPct val="0"/>
      </a:spcAft>
      <a:defRPr sz="1200" kern="1200">
        <a:solidFill>
          <a:schemeClr val="tx1"/>
        </a:solidFill>
        <a:latin typeface="+mn-lt"/>
        <a:ea typeface="+mn-ea"/>
        <a:cs typeface="宋体" charset="0"/>
      </a:defRPr>
    </a:lvl3pPr>
    <a:lvl4pPr marL="1371600" algn="l" rtl="0" eaLnBrk="0" fontAlgn="base" hangingPunct="0">
      <a:spcBef>
        <a:spcPct val="30000"/>
      </a:spcBef>
      <a:spcAft>
        <a:spcPct val="0"/>
      </a:spcAft>
      <a:defRPr sz="1200" kern="1200">
        <a:solidFill>
          <a:schemeClr val="tx1"/>
        </a:solidFill>
        <a:latin typeface="+mn-lt"/>
        <a:ea typeface="+mn-ea"/>
        <a:cs typeface="宋体" charset="0"/>
      </a:defRPr>
    </a:lvl4pPr>
    <a:lvl5pPr marL="1828800" algn="l" rtl="0" eaLnBrk="0" fontAlgn="base" hangingPunct="0">
      <a:spcBef>
        <a:spcPct val="30000"/>
      </a:spcBef>
      <a:spcAft>
        <a:spcPct val="0"/>
      </a:spcAft>
      <a:defRPr sz="1200" kern="1200">
        <a:solidFill>
          <a:schemeClr val="tx1"/>
        </a:solidFill>
        <a:latin typeface="+mn-lt"/>
        <a:ea typeface="+mn-ea"/>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51ppt.com.c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a:lstStyle/>
          <a:p>
            <a:r>
              <a:rPr lang="zh-CN" altLang="en-US" b="1" smtClean="0"/>
              <a:t>去除</a:t>
            </a:r>
            <a:r>
              <a:rPr lang="en-US" altLang="zh-CN" b="1" smtClean="0"/>
              <a:t>PPT</a:t>
            </a:r>
            <a:r>
              <a:rPr lang="zh-CN" altLang="en-US" b="1" smtClean="0"/>
              <a:t>模板上的</a:t>
            </a:r>
            <a:r>
              <a:rPr lang="en-US" altLang="zh-CN" b="1" smtClean="0"/>
              <a:t>--</a:t>
            </a:r>
            <a:r>
              <a:rPr lang="zh-CN" altLang="en-US" b="1" smtClean="0"/>
              <a:t>无忧</a:t>
            </a:r>
            <a:r>
              <a:rPr lang="en-US" altLang="zh-CN" b="1" smtClean="0"/>
              <a:t>PPT</a:t>
            </a:r>
            <a:r>
              <a:rPr lang="zh-CN" altLang="en-US" b="1" smtClean="0"/>
              <a:t>整理发布的文字</a:t>
            </a:r>
            <a:r>
              <a:rPr lang="zh-CN" altLang="en-US" smtClean="0"/>
              <a:t> </a:t>
            </a:r>
          </a:p>
          <a:p>
            <a:r>
              <a:rPr lang="zh-CN" altLang="en-US" b="1" smtClean="0"/>
              <a:t>首先打开</a:t>
            </a:r>
            <a:r>
              <a:rPr lang="en-US" altLang="zh-CN" b="1" smtClean="0"/>
              <a:t>PPT</a:t>
            </a:r>
            <a:r>
              <a:rPr lang="zh-CN" altLang="en-US" b="1" smtClean="0"/>
              <a:t>模板，选择视图，然后选择幻灯片母版</a:t>
            </a:r>
            <a:r>
              <a:rPr lang="zh-CN" altLang="en-US" smtClean="0"/>
              <a:t> </a:t>
            </a:r>
          </a:p>
          <a:p>
            <a:r>
              <a:rPr lang="zh-CN" altLang="en-US" b="1" smtClean="0"/>
              <a:t>然后再在幻灯片母版视图中点击“无忧</a:t>
            </a:r>
            <a:r>
              <a:rPr lang="en-US" altLang="zh-CN" b="1" smtClean="0"/>
              <a:t>PPT</a:t>
            </a:r>
            <a:r>
              <a:rPr lang="zh-CN" altLang="en-US" b="1" smtClean="0"/>
              <a:t>整理发布”的文字文本框，删除，保存即可</a:t>
            </a:r>
            <a:r>
              <a:rPr lang="zh-CN" altLang="en-US" smtClean="0"/>
              <a:t> </a:t>
            </a:r>
          </a:p>
          <a:p>
            <a:r>
              <a:rPr lang="zh-CN" altLang="en-US" b="1" smtClean="0"/>
              <a:t>更多</a:t>
            </a:r>
            <a:r>
              <a:rPr lang="en-US" altLang="zh-CN" b="1" smtClean="0"/>
              <a:t>PPT</a:t>
            </a:r>
            <a:r>
              <a:rPr lang="zh-CN" altLang="en-US" b="1" smtClean="0"/>
              <a:t>模板资源，请访问</a:t>
            </a:r>
            <a:r>
              <a:rPr lang="en-US" altLang="en-US" b="1" u="sng" smtClean="0">
                <a:ea typeface="宋体" pitchFamily="2" charset="-122"/>
                <a:hlinkClick r:id="rId3"/>
              </a:rPr>
              <a:t>无忧</a:t>
            </a:r>
            <a:r>
              <a:rPr lang="en-US" altLang="zh-CN" b="1" u="sng" smtClean="0">
                <a:hlinkClick r:id="rId3"/>
              </a:rPr>
              <a:t>PPT</a:t>
            </a:r>
            <a:r>
              <a:rPr lang="en-US" altLang="en-US" b="1" u="sng" smtClean="0">
                <a:ea typeface="宋体" pitchFamily="2" charset="-122"/>
                <a:hlinkClick r:id="rId3"/>
              </a:rPr>
              <a:t>网站</a:t>
            </a:r>
            <a:r>
              <a:rPr lang="en-US" altLang="zh-CN" b="1" u="sng" smtClean="0">
                <a:hlinkClick r:id="rId3"/>
              </a:rPr>
              <a:t>--http://www.51ppt.com.cn</a:t>
            </a:r>
            <a:r>
              <a:rPr lang="en-US" altLang="zh-CN" b="1" u="sng" smtClean="0"/>
              <a:t> </a:t>
            </a:r>
            <a:endParaRPr lang="zh-CN" altLang="en-US" smtClean="0"/>
          </a:p>
          <a:p>
            <a:r>
              <a:rPr lang="zh-CN" altLang="en-US" smtClean="0"/>
              <a:t>使用时删除本备注即可 </a:t>
            </a:r>
          </a:p>
          <a:p>
            <a:r>
              <a:rPr lang="en-US" altLang="zh-CN" smtClean="0"/>
              <a:t> </a:t>
            </a:r>
            <a:endParaRPr lang="zh-CN" altLang="en-US" smtClean="0"/>
          </a:p>
          <a:p>
            <a:r>
              <a:rPr lang="zh-CN" altLang="en-US" b="1" smtClean="0"/>
              <a:t>将此幻灯片插入到演示文稿中</a:t>
            </a:r>
            <a:endParaRPr lang="zh-CN" altLang="en-US" smtClean="0"/>
          </a:p>
          <a:p>
            <a:r>
              <a:rPr lang="zh-CN" altLang="en-US" smtClean="0"/>
              <a:t>将此模板作为演示文稿（</a:t>
            </a:r>
            <a:r>
              <a:rPr lang="en-US" altLang="zh-CN" smtClean="0"/>
              <a:t>.ppt </a:t>
            </a:r>
            <a:r>
              <a:rPr lang="zh-CN" altLang="en-US" smtClean="0"/>
              <a:t>文件）保存到计算机上。 </a:t>
            </a:r>
          </a:p>
          <a:p>
            <a:r>
              <a:rPr lang="zh-CN" altLang="en-US" smtClean="0"/>
              <a:t>打开将包含该图像幻灯片的演示文稿。 </a:t>
            </a:r>
          </a:p>
          <a:p>
            <a:r>
              <a:rPr lang="zh-CN" altLang="en-US" smtClean="0"/>
              <a:t>在“幻灯片”选项卡上，将插入点置于将位于该图像幻灯片之前的幻灯片之后。（确保不要选择幻灯片。插入点应位于幻灯片之间。） </a:t>
            </a:r>
          </a:p>
          <a:p>
            <a:r>
              <a:rPr lang="zh-CN" altLang="en-US" smtClean="0"/>
              <a:t>在“插入”菜单上，单击“幻灯片（从文件）”。 </a:t>
            </a:r>
          </a:p>
          <a:p>
            <a:r>
              <a:rPr lang="zh-CN" altLang="en-US" smtClean="0"/>
              <a:t>在“幻灯片搜索器”对话框中，单击“搜索演示文稿”选项卡。 </a:t>
            </a:r>
          </a:p>
          <a:p>
            <a:r>
              <a:rPr lang="zh-CN" altLang="en-US" smtClean="0"/>
              <a:t>单击“浏览”，找到并选择包含该图像幻灯片的演示文稿，然后单击“打开”。 </a:t>
            </a:r>
          </a:p>
          <a:p>
            <a:r>
              <a:rPr lang="zh-CN" altLang="en-US" smtClean="0"/>
              <a:t>在“幻灯片（从文件）”对话框中，选择该图像幻灯片。 </a:t>
            </a:r>
          </a:p>
          <a:p>
            <a:r>
              <a:rPr lang="zh-CN" altLang="en-US" smtClean="0"/>
              <a:t>选中“保留源格式”复选框。如果不选中此复选框，复制的幻灯片将继承在演示文稿中位于它之前的幻灯片的设计。 </a:t>
            </a:r>
          </a:p>
          <a:p>
            <a:r>
              <a:rPr lang="zh-CN" altLang="en-US" smtClean="0"/>
              <a:t>单击“插入”。 </a:t>
            </a:r>
          </a:p>
          <a:p>
            <a:r>
              <a:rPr lang="zh-CN" altLang="en-US" smtClean="0"/>
              <a:t>单击“关闭”。 </a:t>
            </a:r>
          </a:p>
          <a:p>
            <a:pPr eaLnBrk="1" hangingPunct="1">
              <a:spcBef>
                <a:spcPct val="0"/>
              </a:spcBef>
            </a:pPr>
            <a:endParaRPr lang="zh-CN" altLang="en-US" smtClean="0"/>
          </a:p>
        </p:txBody>
      </p:sp>
      <p:sp>
        <p:nvSpPr>
          <p:cNvPr id="23555" name="灯片编号占位符 3"/>
          <p:cNvSpPr>
            <a:spLocks noGrp="1"/>
          </p:cNvSpPr>
          <p:nvPr>
            <p:ph type="sldNum" sz="quarter" idx="5"/>
          </p:nvPr>
        </p:nvSpPr>
        <p:spPr bwMode="auto">
          <a:noFill/>
          <a:ln>
            <a:miter lim="800000"/>
            <a:headEnd/>
            <a:tailEnd/>
          </a:ln>
        </p:spPr>
        <p:txBody>
          <a:bodyPr/>
          <a:lstStyle/>
          <a:p>
            <a:fld id="{DE1C09C5-CFB3-4B1F-BE8F-BF6CA14DE0B6}" type="slidenum">
              <a:rPr lang="zh-CN" altLang="en-US"/>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a:lstStyle/>
          <a:p>
            <a:pPr eaLnBrk="1" hangingPunct="1">
              <a:spcBef>
                <a:spcPct val="0"/>
              </a:spcBef>
            </a:pPr>
            <a:r>
              <a:rPr lang="en-US" altLang="zh-CN" smtClean="0"/>
              <a:t>Back to school</a:t>
            </a:r>
            <a:endParaRPr lang="zh-CN" altLang="en-US" smtClean="0"/>
          </a:p>
        </p:txBody>
      </p:sp>
      <p:sp>
        <p:nvSpPr>
          <p:cNvPr id="27651" name="灯片编号占位符 3"/>
          <p:cNvSpPr>
            <a:spLocks noGrp="1"/>
          </p:cNvSpPr>
          <p:nvPr>
            <p:ph type="sldNum" sz="quarter" idx="5"/>
          </p:nvPr>
        </p:nvSpPr>
        <p:spPr bwMode="auto">
          <a:noFill/>
          <a:ln>
            <a:miter lim="800000"/>
            <a:headEnd/>
            <a:tailEnd/>
          </a:ln>
        </p:spPr>
        <p:txBody>
          <a:bodyPr/>
          <a:lstStyle/>
          <a:p>
            <a:fld id="{559F0DAC-457C-46EA-B8C1-1ADBCA8826CC}" type="slidenum">
              <a:rPr lang="zh-CN" altLang="en-US"/>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eaLnBrk="1" hangingPunct="1">
              <a:spcBef>
                <a:spcPct val="0"/>
              </a:spcBef>
            </a:pPr>
            <a:endParaRPr lang="zh-CN" alt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E0A488EB-05B3-4A0C-9F6D-4116179D7505}" type="slidenum">
              <a:rPr lang="zh-CN" altLang="en-US"/>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eaLnBrk="1" hangingPunct="1">
              <a:spcBef>
                <a:spcPct val="0"/>
              </a:spcBef>
            </a:pPr>
            <a:endParaRPr lang="zh-CN" alt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E0A488EB-05B3-4A0C-9F6D-4116179D7505}" type="slidenum">
              <a:rPr lang="zh-CN" altLang="en-US"/>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eaLnBrk="1" hangingPunct="1">
              <a:spcBef>
                <a:spcPct val="0"/>
              </a:spcBef>
            </a:pPr>
            <a:endParaRPr lang="zh-CN" alt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E0A488EB-05B3-4A0C-9F6D-4116179D7505}" type="slidenum">
              <a:rPr lang="zh-CN" altLang="en-US"/>
              <a:pPr/>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www.51ppt.com.cn/"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hyperlink" Target="http://www.51ppt.com.cn/"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hyperlink" Target="http://www.51ppt.com.cn/"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hyperlink" Target="http://www.51ppt.com.cn/"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hyperlink" Target="http://www.51ppt.com.c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descr="返校1-1.png"/>
          <p:cNvPicPr>
            <a:picLocks noChangeAspect="1"/>
          </p:cNvPicPr>
          <p:nvPr userDrawn="1"/>
        </p:nvPicPr>
        <p:blipFill>
          <a:blip r:embed="rId2"/>
          <a:srcRect/>
          <a:stretch>
            <a:fillRect/>
          </a:stretch>
        </p:blipFill>
        <p:spPr bwMode="auto">
          <a:xfrm>
            <a:off x="0" y="0"/>
            <a:ext cx="9163050" cy="6858000"/>
          </a:xfrm>
          <a:prstGeom prst="rect">
            <a:avLst/>
          </a:prstGeom>
          <a:noFill/>
          <a:ln w="9525">
            <a:noFill/>
            <a:miter lim="800000"/>
            <a:headEnd/>
            <a:tailEnd/>
          </a:ln>
        </p:spPr>
      </p:pic>
      <p:sp>
        <p:nvSpPr>
          <p:cNvPr id="3" name="矩形 8"/>
          <p:cNvSpPr/>
          <p:nvPr userDrawn="1"/>
        </p:nvSpPr>
        <p:spPr>
          <a:xfrm>
            <a:off x="6324600" y="6019800"/>
            <a:ext cx="2621230" cy="461665"/>
          </a:xfrm>
          <a:prstGeom prst="rect">
            <a:avLst/>
          </a:prstGeom>
        </p:spPr>
        <p:txBody>
          <a:bodyPr wrap="none">
            <a:spAutoFit/>
          </a:bodyPr>
          <a:lstStyle/>
          <a:p>
            <a:pPr>
              <a:defRPr/>
            </a:pP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无忧</a:t>
            </a:r>
            <a:r>
              <a:rPr lang="en-US" altLang="zh-CN"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PPT</a:t>
            </a: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整理发布</a:t>
            </a:r>
            <a:endParaRPr lang="zh-CN" altLang="en-US" dirty="0">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矩形 7"/>
          <p:cNvSpPr/>
          <p:nvPr userDrawn="1"/>
        </p:nvSpPr>
        <p:spPr>
          <a:xfrm>
            <a:off x="6324600" y="6019800"/>
            <a:ext cx="2621230" cy="461665"/>
          </a:xfrm>
          <a:prstGeom prst="rect">
            <a:avLst/>
          </a:prstGeom>
        </p:spPr>
        <p:txBody>
          <a:bodyPr wrap="none">
            <a:spAutoFit/>
          </a:bodyPr>
          <a:lstStyle/>
          <a:p>
            <a:pPr>
              <a:defRPr/>
            </a:pP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无忧</a:t>
            </a:r>
            <a:r>
              <a:rPr lang="en-US" altLang="zh-CN"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PPT</a:t>
            </a: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整理发布</a:t>
            </a:r>
            <a:endParaRPr lang="zh-CN" altLang="en-US" dirty="0">
              <a:latin typeface="Arial" charset="0"/>
            </a:endParaRPr>
          </a:p>
        </p:txBody>
      </p:sp>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8" name="文本占位符 7"/>
          <p:cNvSpPr>
            <a:spLocks noGrp="1"/>
          </p:cNvSpPr>
          <p:nvPr>
            <p:ph type="body" sz="quarter" idx="13"/>
          </p:nvPr>
        </p:nvSpPr>
        <p:spPr>
          <a:xfrm>
            <a:off x="785813" y="357188"/>
            <a:ext cx="7429500" cy="1357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3"/>
          <p:cNvSpPr>
            <a:spLocks noGrp="1"/>
          </p:cNvSpPr>
          <p:nvPr>
            <p:ph type="dt" sz="half" idx="14"/>
          </p:nvPr>
        </p:nvSpPr>
        <p:spPr/>
        <p:txBody>
          <a:bodyPr/>
          <a:lstStyle>
            <a:lvl1pPr>
              <a:defRPr/>
            </a:lvl1pPr>
          </a:lstStyle>
          <a:p>
            <a:fld id="{64895786-257E-46A6-97A4-95B33D281229}" type="datetimeFigureOut">
              <a:rPr lang="zh-CN" altLang="en-US"/>
              <a:pPr/>
              <a:t>4/17/12</a:t>
            </a:fld>
            <a:endParaRPr lang="zh-CN" altLang="en-US"/>
          </a:p>
        </p:txBody>
      </p:sp>
      <p:sp>
        <p:nvSpPr>
          <p:cNvPr id="7" name="页脚占位符 4"/>
          <p:cNvSpPr>
            <a:spLocks noGrp="1"/>
          </p:cNvSpPr>
          <p:nvPr>
            <p:ph type="ftr" sz="quarter" idx="15"/>
          </p:nvPr>
        </p:nvSpPr>
        <p:spPr/>
        <p:txBody>
          <a:bodyPr/>
          <a:lstStyle>
            <a:lvl1pPr>
              <a:defRPr smtClean="0"/>
            </a:lvl1pPr>
          </a:lstStyle>
          <a:p>
            <a:pPr>
              <a:defRPr/>
            </a:pPr>
            <a:endParaRPr lang="zh-CN" altLang="en-US"/>
          </a:p>
        </p:txBody>
      </p:sp>
      <p:sp>
        <p:nvSpPr>
          <p:cNvPr id="9" name="灯片编号占位符 5"/>
          <p:cNvSpPr>
            <a:spLocks noGrp="1"/>
          </p:cNvSpPr>
          <p:nvPr>
            <p:ph type="sldNum" sz="quarter" idx="16"/>
          </p:nvPr>
        </p:nvSpPr>
        <p:spPr/>
        <p:txBody>
          <a:bodyPr/>
          <a:lstStyle>
            <a:lvl1pPr>
              <a:defRPr/>
            </a:lvl1pPr>
          </a:lstStyle>
          <a:p>
            <a:fld id="{2C8E3478-B615-45D5-96C0-105AA761F706}"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矩形 7"/>
          <p:cNvSpPr/>
          <p:nvPr userDrawn="1"/>
        </p:nvSpPr>
        <p:spPr>
          <a:xfrm>
            <a:off x="6324600" y="6019800"/>
            <a:ext cx="2621230" cy="461665"/>
          </a:xfrm>
          <a:prstGeom prst="rect">
            <a:avLst/>
          </a:prstGeom>
        </p:spPr>
        <p:txBody>
          <a:bodyPr wrap="none">
            <a:spAutoFit/>
          </a:bodyPr>
          <a:lstStyle/>
          <a:p>
            <a:pPr>
              <a:defRPr/>
            </a:pP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无忧</a:t>
            </a:r>
            <a:r>
              <a:rPr lang="en-US" altLang="zh-CN"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PPT</a:t>
            </a: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整理发布</a:t>
            </a:r>
            <a:endParaRPr lang="zh-CN" altLang="en-US" dirty="0">
              <a:latin typeface="Arial" charset="0"/>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4"/>
          <p:cNvSpPr>
            <a:spLocks noGrp="1"/>
          </p:cNvSpPr>
          <p:nvPr>
            <p:ph type="dt" sz="half" idx="10"/>
          </p:nvPr>
        </p:nvSpPr>
        <p:spPr/>
        <p:txBody>
          <a:bodyPr/>
          <a:lstStyle>
            <a:lvl1pPr>
              <a:defRPr/>
            </a:lvl1pPr>
          </a:lstStyle>
          <a:p>
            <a:fld id="{EB3773EA-CDF6-40D5-9ED8-E62A8FB70870}" type="datetimeFigureOut">
              <a:rPr lang="zh-CN" altLang="en-US"/>
              <a:pPr/>
              <a:t>4/17/12</a:t>
            </a:fld>
            <a:endParaRPr lang="zh-CN" altLang="en-US"/>
          </a:p>
        </p:txBody>
      </p:sp>
      <p:sp>
        <p:nvSpPr>
          <p:cNvPr id="7" name="页脚占位符 5"/>
          <p:cNvSpPr>
            <a:spLocks noGrp="1"/>
          </p:cNvSpPr>
          <p:nvPr>
            <p:ph type="ftr" sz="quarter" idx="11"/>
          </p:nvPr>
        </p:nvSpPr>
        <p:spPr/>
        <p:txBody>
          <a:bodyPr/>
          <a:lstStyle>
            <a:lvl1pPr>
              <a:defRPr smtClean="0"/>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fld id="{1C13BA1F-97DD-482E-B7FF-4AD6AAF8E7D0}" type="slidenum">
              <a:rPr lang="zh-CN" altLang="en-US"/>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14FFCF27-846D-4C64-A735-1C0E416FE769}" type="datetimeFigureOut">
              <a:rPr lang="zh-CN" altLang="en-US"/>
              <a:pPr/>
              <a:t>4/17/12</a:t>
            </a:fld>
            <a:endParaRPr lang="zh-CN" altLang="en-US"/>
          </a:p>
        </p:txBody>
      </p:sp>
      <p:sp>
        <p:nvSpPr>
          <p:cNvPr id="8" name="页脚占位符 7"/>
          <p:cNvSpPr>
            <a:spLocks noGrp="1"/>
          </p:cNvSpPr>
          <p:nvPr>
            <p:ph type="ftr" sz="quarter" idx="11"/>
          </p:nvPr>
        </p:nvSpPr>
        <p:spPr/>
        <p:txBody>
          <a:bodyPr/>
          <a:lstStyle>
            <a:lvl1pPr>
              <a:defRPr smtClean="0"/>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fld id="{599057D5-9D4D-427F-9D71-30BC50292116}" type="slidenum">
              <a:rPr lang="zh-CN" altLang="en-US"/>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AB56D11A-B053-46A0-A42A-D384D291D277}" type="datetimeFigureOut">
              <a:rPr lang="zh-CN" altLang="en-US"/>
              <a:pPr/>
              <a:t>4/17/12</a:t>
            </a:fld>
            <a:endParaRPr lang="zh-CN" altLang="en-US"/>
          </a:p>
        </p:txBody>
      </p:sp>
      <p:sp>
        <p:nvSpPr>
          <p:cNvPr id="4" name="页脚占位符 3"/>
          <p:cNvSpPr>
            <a:spLocks noGrp="1"/>
          </p:cNvSpPr>
          <p:nvPr>
            <p:ph type="ftr" sz="quarter" idx="11"/>
          </p:nvPr>
        </p:nvSpPr>
        <p:spPr/>
        <p:txBody>
          <a:bodyPr/>
          <a:lstStyle>
            <a:lvl1pPr>
              <a:defRPr smtClean="0"/>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61066B81-F842-498F-864F-37269C46BA41}"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descr="广告.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fld id="{A832CE3B-2BF0-41A1-9246-AAFFD8FE3134}" type="datetimeFigureOut">
              <a:rPr lang="zh-CN" altLang="en-US"/>
              <a:pPr/>
              <a:t>4/17/12</a:t>
            </a:fld>
            <a:endParaRPr lang="zh-CN" altLang="en-US"/>
          </a:p>
        </p:txBody>
      </p:sp>
      <p:sp>
        <p:nvSpPr>
          <p:cNvPr id="4" name="页脚占位符 2"/>
          <p:cNvSpPr>
            <a:spLocks noGrp="1"/>
          </p:cNvSpPr>
          <p:nvPr>
            <p:ph type="ftr" sz="quarter" idx="11"/>
          </p:nvPr>
        </p:nvSpPr>
        <p:spPr/>
        <p:txBody>
          <a:bodyPr/>
          <a:lstStyle>
            <a:lvl1pPr>
              <a:defRPr smtClean="0"/>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B9769A88-485F-482D-9C72-CE46C5E2883E}" type="slidenum">
              <a:rPr lang="zh-CN" altLang="en-US"/>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0D779E03-0D15-4B6B-9A52-5B9F6E871520}" type="datetimeFigureOut">
              <a:rPr lang="zh-CN" altLang="en-US"/>
              <a:pPr/>
              <a:t>4/17/12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12F2BD31-792D-4BFA-B0CC-AD495293326C}" type="slidenum">
              <a:rPr lang="zh-CN" altLang="en-US"/>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85520FC7-B493-4820-A13C-E658C1168217}" type="datetimeFigureOut">
              <a:rPr lang="zh-CN" altLang="en-US"/>
              <a:pPr/>
              <a:t>4/17/12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044A1A37-8AC9-40F1-AE04-A3C9FCF6BC70}" type="slidenum">
              <a:rPr lang="zh-CN" altLang="en-US"/>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F169FA3B-53AC-4340-BE22-83DA6DE8B6BF}" type="datetimeFigureOut">
              <a:rPr lang="zh-CN" altLang="en-US"/>
              <a:pPr/>
              <a:t>4/17/12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D1C6A87-8EB2-48A8-9DCF-7CD0223C1707}" type="slidenum">
              <a:rPr lang="zh-CN" altLang="en-US"/>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64054307-937B-4333-838A-647A09B83839}" type="datetimeFigureOut">
              <a:rPr lang="zh-CN" altLang="en-US"/>
              <a:pPr/>
              <a:t>4/17/12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DC9B1EA-FDAD-4948-9244-A81B58768013}"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rgbClr val="73CBCF"/>
        </a:solidFill>
        <a:effectLst/>
      </p:bgPr>
    </p:bg>
    <p:spTree>
      <p:nvGrpSpPr>
        <p:cNvPr id="1" name=""/>
        <p:cNvGrpSpPr/>
        <p:nvPr/>
      </p:nvGrpSpPr>
      <p:grpSpPr>
        <a:xfrm>
          <a:off x="0" y="0"/>
          <a:ext cx="0" cy="0"/>
          <a:chOff x="0" y="0"/>
          <a:chExt cx="0" cy="0"/>
        </a:xfrm>
      </p:grpSpPr>
      <p:sp>
        <p:nvSpPr>
          <p:cNvPr id="3" name="矩形 7"/>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pic>
        <p:nvPicPr>
          <p:cNvPr id="4" name="图片 7" descr="bs_05.png"/>
          <p:cNvPicPr>
            <a:picLocks noChangeAspect="1"/>
          </p:cNvPicPr>
          <p:nvPr userDrawn="1"/>
        </p:nvPicPr>
        <p:blipFill>
          <a:blip r:embed="rId2"/>
          <a:srcRect/>
          <a:stretch>
            <a:fillRect/>
          </a:stretch>
        </p:blipFill>
        <p:spPr bwMode="auto">
          <a:xfrm>
            <a:off x="5980113" y="1928813"/>
            <a:ext cx="3163887" cy="4735512"/>
          </a:xfrm>
          <a:prstGeom prst="rect">
            <a:avLst/>
          </a:prstGeom>
          <a:noFill/>
          <a:ln w="9525">
            <a:noFill/>
            <a:miter lim="800000"/>
            <a:headEnd/>
            <a:tailEnd/>
          </a:ln>
        </p:spPr>
      </p:pic>
      <p:pic>
        <p:nvPicPr>
          <p:cNvPr id="5" name="图片 8" descr="sb_06.png"/>
          <p:cNvPicPr>
            <a:picLocks noChangeAspect="1"/>
          </p:cNvPicPr>
          <p:nvPr userDrawn="1"/>
        </p:nvPicPr>
        <p:blipFill>
          <a:blip r:embed="rId3"/>
          <a:srcRect/>
          <a:stretch>
            <a:fillRect/>
          </a:stretch>
        </p:blipFill>
        <p:spPr bwMode="auto">
          <a:xfrm>
            <a:off x="5357813" y="5143500"/>
            <a:ext cx="1012825" cy="1330325"/>
          </a:xfrm>
          <a:prstGeom prst="rect">
            <a:avLst/>
          </a:prstGeom>
          <a:noFill/>
          <a:ln w="9525">
            <a:noFill/>
            <a:miter lim="800000"/>
            <a:headEnd/>
            <a:tailEnd/>
          </a:ln>
        </p:spPr>
      </p:pic>
      <p:sp>
        <p:nvSpPr>
          <p:cNvPr id="15" name="文本占位符 14"/>
          <p:cNvSpPr>
            <a:spLocks noGrp="1"/>
          </p:cNvSpPr>
          <p:nvPr>
            <p:ph type="body" sz="quarter" idx="10"/>
          </p:nvPr>
        </p:nvSpPr>
        <p:spPr>
          <a:xfrm>
            <a:off x="1071538" y="428604"/>
            <a:ext cx="4643437" cy="17859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rgbClr val="73CBCF"/>
        </a:solidFill>
        <a:effectLst/>
      </p:bgPr>
    </p:bg>
    <p:spTree>
      <p:nvGrpSpPr>
        <p:cNvPr id="1" name=""/>
        <p:cNvGrpSpPr/>
        <p:nvPr/>
      </p:nvGrpSpPr>
      <p:grpSpPr>
        <a:xfrm>
          <a:off x="0" y="0"/>
          <a:ext cx="0" cy="0"/>
          <a:chOff x="0" y="0"/>
          <a:chExt cx="0" cy="0"/>
        </a:xfrm>
      </p:grpSpPr>
      <p:sp>
        <p:nvSpPr>
          <p:cNvPr id="3" name="矩形 7"/>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sp>
        <p:nvSpPr>
          <p:cNvPr id="4" name="任意多边形 8"/>
          <p:cNvSpPr/>
          <p:nvPr userDrawn="1"/>
        </p:nvSpPr>
        <p:spPr>
          <a:xfrm>
            <a:off x="6429375" y="357188"/>
            <a:ext cx="2286000" cy="164306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sp>
        <p:nvSpPr>
          <p:cNvPr id="5" name="任意多边形 9"/>
          <p:cNvSpPr/>
          <p:nvPr userDrawn="1"/>
        </p:nvSpPr>
        <p:spPr>
          <a:xfrm>
            <a:off x="4572000" y="3500438"/>
            <a:ext cx="1677988" cy="127952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pic>
        <p:nvPicPr>
          <p:cNvPr id="6" name="图片 9" descr="未标题-1_13.png"/>
          <p:cNvPicPr>
            <a:picLocks noChangeAspect="1"/>
          </p:cNvPicPr>
          <p:nvPr userDrawn="1"/>
        </p:nvPicPr>
        <p:blipFill>
          <a:blip r:embed="rId2"/>
          <a:srcRect/>
          <a:stretch>
            <a:fillRect/>
          </a:stretch>
        </p:blipFill>
        <p:spPr bwMode="auto">
          <a:xfrm>
            <a:off x="0" y="2214563"/>
            <a:ext cx="1500188" cy="1047750"/>
          </a:xfrm>
          <a:prstGeom prst="rect">
            <a:avLst/>
          </a:prstGeom>
          <a:noFill/>
          <a:ln w="9525">
            <a:noFill/>
            <a:miter lim="800000"/>
            <a:headEnd/>
            <a:tailEnd/>
          </a:ln>
        </p:spPr>
      </p:pic>
      <p:pic>
        <p:nvPicPr>
          <p:cNvPr id="7" name="图片 10" descr="bs_05.png"/>
          <p:cNvPicPr>
            <a:picLocks noChangeAspect="1"/>
          </p:cNvPicPr>
          <p:nvPr userDrawn="1"/>
        </p:nvPicPr>
        <p:blipFill>
          <a:blip r:embed="rId3"/>
          <a:srcRect/>
          <a:stretch>
            <a:fillRect/>
          </a:stretch>
        </p:blipFill>
        <p:spPr bwMode="auto">
          <a:xfrm>
            <a:off x="5980113" y="1928813"/>
            <a:ext cx="3163887" cy="4735512"/>
          </a:xfrm>
          <a:prstGeom prst="rect">
            <a:avLst/>
          </a:prstGeom>
          <a:noFill/>
          <a:ln w="9525">
            <a:noFill/>
            <a:miter lim="800000"/>
            <a:headEnd/>
            <a:tailEnd/>
          </a:ln>
        </p:spPr>
      </p:pic>
      <p:pic>
        <p:nvPicPr>
          <p:cNvPr id="8" name="图片 11" descr="sb_06.png"/>
          <p:cNvPicPr>
            <a:picLocks noChangeAspect="1"/>
          </p:cNvPicPr>
          <p:nvPr userDrawn="1"/>
        </p:nvPicPr>
        <p:blipFill>
          <a:blip r:embed="rId4"/>
          <a:srcRect/>
          <a:stretch>
            <a:fillRect/>
          </a:stretch>
        </p:blipFill>
        <p:spPr bwMode="auto">
          <a:xfrm>
            <a:off x="5357813" y="5143500"/>
            <a:ext cx="1012825" cy="1330325"/>
          </a:xfrm>
          <a:prstGeom prst="rect">
            <a:avLst/>
          </a:prstGeom>
          <a:noFill/>
          <a:ln w="9525">
            <a:noFill/>
            <a:miter lim="800000"/>
            <a:headEnd/>
            <a:tailEnd/>
          </a:ln>
        </p:spPr>
      </p:pic>
      <p:sp>
        <p:nvSpPr>
          <p:cNvPr id="15" name="文本占位符 14"/>
          <p:cNvSpPr>
            <a:spLocks noGrp="1"/>
          </p:cNvSpPr>
          <p:nvPr>
            <p:ph type="body" sz="quarter" idx="10"/>
          </p:nvPr>
        </p:nvSpPr>
        <p:spPr>
          <a:xfrm>
            <a:off x="1071538" y="428604"/>
            <a:ext cx="4643437" cy="17859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rgbClr val="F0D790"/>
        </a:solidFill>
        <a:effectLst/>
      </p:bgPr>
    </p:bg>
    <p:spTree>
      <p:nvGrpSpPr>
        <p:cNvPr id="1" name=""/>
        <p:cNvGrpSpPr/>
        <p:nvPr/>
      </p:nvGrpSpPr>
      <p:grpSpPr>
        <a:xfrm>
          <a:off x="0" y="0"/>
          <a:ext cx="0" cy="0"/>
          <a:chOff x="0" y="0"/>
          <a:chExt cx="0" cy="0"/>
        </a:xfrm>
      </p:grpSpPr>
      <p:sp>
        <p:nvSpPr>
          <p:cNvPr id="3" name="矩形 7"/>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pic>
        <p:nvPicPr>
          <p:cNvPr id="4" name="图片 7" descr="返校2_03.png"/>
          <p:cNvPicPr>
            <a:picLocks noChangeAspect="1"/>
          </p:cNvPicPr>
          <p:nvPr userDrawn="1"/>
        </p:nvPicPr>
        <p:blipFill>
          <a:blip r:embed="rId2"/>
          <a:srcRect/>
          <a:stretch>
            <a:fillRect/>
          </a:stretch>
        </p:blipFill>
        <p:spPr bwMode="auto">
          <a:xfrm>
            <a:off x="6000750" y="4214813"/>
            <a:ext cx="3143250" cy="2420937"/>
          </a:xfrm>
          <a:prstGeom prst="rect">
            <a:avLst/>
          </a:prstGeom>
          <a:noFill/>
          <a:ln w="9525">
            <a:noFill/>
            <a:miter lim="800000"/>
            <a:headEnd/>
            <a:tailEnd/>
          </a:ln>
        </p:spPr>
      </p:pic>
      <p:pic>
        <p:nvPicPr>
          <p:cNvPr id="5" name="图片 8" descr="sb_06.png"/>
          <p:cNvPicPr>
            <a:picLocks noChangeAspect="1"/>
          </p:cNvPicPr>
          <p:nvPr userDrawn="1"/>
        </p:nvPicPr>
        <p:blipFill>
          <a:blip r:embed="rId3"/>
          <a:srcRect/>
          <a:stretch>
            <a:fillRect/>
          </a:stretch>
        </p:blipFill>
        <p:spPr bwMode="auto">
          <a:xfrm>
            <a:off x="6786563" y="5286375"/>
            <a:ext cx="1012825" cy="1330325"/>
          </a:xfrm>
          <a:prstGeom prst="rect">
            <a:avLst/>
          </a:prstGeom>
          <a:noFill/>
          <a:ln w="9525">
            <a:noFill/>
            <a:miter lim="800000"/>
            <a:headEnd/>
            <a:tailEnd/>
          </a:ln>
        </p:spPr>
      </p:pic>
      <p:grpSp>
        <p:nvGrpSpPr>
          <p:cNvPr id="6" name="组合 13"/>
          <p:cNvGrpSpPr>
            <a:grpSpLocks/>
          </p:cNvGrpSpPr>
          <p:nvPr userDrawn="1"/>
        </p:nvGrpSpPr>
        <p:grpSpPr bwMode="auto">
          <a:xfrm>
            <a:off x="6572250" y="3159125"/>
            <a:ext cx="3000375" cy="1779588"/>
            <a:chOff x="6572264" y="3159625"/>
            <a:chExt cx="3000396" cy="1779455"/>
          </a:xfrm>
        </p:grpSpPr>
        <p:sp>
          <p:nvSpPr>
            <p:cNvPr id="7" name="矩形 11"/>
            <p:cNvSpPr/>
            <p:nvPr userDrawn="1"/>
          </p:nvSpPr>
          <p:spPr>
            <a:xfrm>
              <a:off x="6929455" y="3159625"/>
              <a:ext cx="2286016" cy="769880"/>
            </a:xfrm>
            <a:prstGeom prst="rect">
              <a:avLst/>
            </a:prstGeom>
          </p:spPr>
          <p:txBody>
            <a:bodyPr>
              <a:spAutoFit/>
            </a:bodyPr>
            <a:lstStyle/>
            <a:p>
              <a:pPr>
                <a:defRPr/>
              </a:pPr>
              <a:r>
                <a:rPr lang="en-US" altLang="zh-CN" sz="4400">
                  <a:solidFill>
                    <a:srgbClr val="FF0000"/>
                  </a:solidFill>
                  <a:effectLst>
                    <a:outerShdw blurRad="38100" dist="38100" dir="2700000" algn="tl">
                      <a:srgbClr val="000000"/>
                    </a:outerShdw>
                  </a:effectLst>
                  <a:latin typeface="Arial Rounded MT Bold" charset="0"/>
                  <a:ea typeface="宋体" charset="0"/>
                  <a:cs typeface="宋体" charset="0"/>
                </a:rPr>
                <a:t>B</a:t>
              </a:r>
              <a:r>
                <a:rPr lang="en-US" altLang="zh-CN" sz="4400">
                  <a:solidFill>
                    <a:srgbClr val="C00000"/>
                  </a:solidFill>
                  <a:effectLst>
                    <a:outerShdw blurRad="38100" dist="38100" dir="2700000" algn="tl">
                      <a:srgbClr val="000000"/>
                    </a:outerShdw>
                  </a:effectLst>
                  <a:latin typeface="Arial Rounded MT Bold" charset="0"/>
                  <a:ea typeface="宋体" charset="0"/>
                  <a:cs typeface="宋体" charset="0"/>
                </a:rPr>
                <a:t>A</a:t>
              </a:r>
              <a:r>
                <a:rPr lang="en-US" altLang="zh-CN" sz="4400">
                  <a:solidFill>
                    <a:srgbClr val="92D050"/>
                  </a:solidFill>
                  <a:effectLst>
                    <a:outerShdw blurRad="38100" dist="38100" dir="2700000" algn="tl">
                      <a:srgbClr val="000000"/>
                    </a:outerShdw>
                  </a:effectLst>
                  <a:latin typeface="Arial Rounded MT Bold" charset="0"/>
                  <a:ea typeface="宋体" charset="0"/>
                  <a:cs typeface="宋体" charset="0"/>
                </a:rPr>
                <a:t>C</a:t>
              </a:r>
              <a:r>
                <a:rPr lang="en-US" altLang="zh-CN" sz="4400">
                  <a:solidFill>
                    <a:srgbClr val="7030A0"/>
                  </a:solidFill>
                  <a:effectLst>
                    <a:outerShdw blurRad="38100" dist="38100" dir="2700000" algn="tl">
                      <a:srgbClr val="000000"/>
                    </a:outerShdw>
                  </a:effectLst>
                  <a:latin typeface="Arial Rounded MT Bold" charset="0"/>
                  <a:ea typeface="宋体" charset="0"/>
                  <a:cs typeface="宋体" charset="0"/>
                </a:rPr>
                <a:t>K</a:t>
              </a:r>
              <a:endParaRPr lang="zh-CN" altLang="en-US" sz="4400">
                <a:solidFill>
                  <a:srgbClr val="7030A0"/>
                </a:solidFill>
                <a:effectLst>
                  <a:outerShdw blurRad="38100" dist="38100" dir="2700000" algn="tl">
                    <a:srgbClr val="000000"/>
                  </a:outerShdw>
                </a:effectLst>
                <a:latin typeface="Arial Rounded MT Bold" charset="0"/>
                <a:ea typeface="宋体" charset="0"/>
                <a:cs typeface="宋体" charset="0"/>
              </a:endParaRPr>
            </a:p>
          </p:txBody>
        </p:sp>
        <p:sp>
          <p:nvSpPr>
            <p:cNvPr id="8" name="矩形 12"/>
            <p:cNvSpPr/>
            <p:nvPr userDrawn="1"/>
          </p:nvSpPr>
          <p:spPr>
            <a:xfrm>
              <a:off x="7358083" y="3659651"/>
              <a:ext cx="1285884" cy="769879"/>
            </a:xfrm>
            <a:prstGeom prst="rect">
              <a:avLst/>
            </a:prstGeom>
          </p:spPr>
          <p:txBody>
            <a:bodyPr>
              <a:spAutoFit/>
            </a:bodyPr>
            <a:lstStyle/>
            <a:p>
              <a:pPr>
                <a:defRPr/>
              </a:pPr>
              <a:r>
                <a:rPr lang="en-US" altLang="zh-CN" sz="4400">
                  <a:solidFill>
                    <a:srgbClr val="7030A0"/>
                  </a:solidFill>
                  <a:effectLst>
                    <a:outerShdw blurRad="38100" dist="38100" dir="2700000" algn="tl">
                      <a:srgbClr val="000000"/>
                    </a:outerShdw>
                  </a:effectLst>
                  <a:latin typeface="Arial Rounded MT Bold" charset="0"/>
                  <a:ea typeface="宋体" charset="0"/>
                  <a:cs typeface="宋体" charset="0"/>
                </a:rPr>
                <a:t>T</a:t>
              </a:r>
              <a:r>
                <a:rPr lang="en-US" altLang="zh-CN" sz="4400">
                  <a:solidFill>
                    <a:srgbClr val="FF0000"/>
                  </a:solidFill>
                  <a:effectLst>
                    <a:outerShdw blurRad="38100" dist="38100" dir="2700000" algn="tl">
                      <a:srgbClr val="000000"/>
                    </a:outerShdw>
                  </a:effectLst>
                  <a:latin typeface="Arial Rounded MT Bold" charset="0"/>
                  <a:ea typeface="宋体" charset="0"/>
                  <a:cs typeface="宋体" charset="0"/>
                </a:rPr>
                <a:t>O</a:t>
              </a:r>
              <a:endParaRPr lang="zh-CN" altLang="en-US" sz="4400">
                <a:solidFill>
                  <a:srgbClr val="FF0000"/>
                </a:solidFill>
                <a:effectLst>
                  <a:outerShdw blurRad="38100" dist="38100" dir="2700000" algn="tl">
                    <a:srgbClr val="000000"/>
                  </a:outerShdw>
                </a:effectLst>
                <a:latin typeface="Arial Rounded MT Bold" charset="0"/>
                <a:ea typeface="宋体" charset="0"/>
                <a:cs typeface="宋体" charset="0"/>
              </a:endParaRPr>
            </a:p>
          </p:txBody>
        </p:sp>
        <p:sp>
          <p:nvSpPr>
            <p:cNvPr id="9" name="矩形 13"/>
            <p:cNvSpPr/>
            <p:nvPr userDrawn="1"/>
          </p:nvSpPr>
          <p:spPr>
            <a:xfrm>
              <a:off x="6572264" y="4169200"/>
              <a:ext cx="3000396" cy="769880"/>
            </a:xfrm>
            <a:prstGeom prst="rect">
              <a:avLst/>
            </a:prstGeom>
          </p:spPr>
          <p:txBody>
            <a:bodyPr>
              <a:spAutoFit/>
            </a:bodyPr>
            <a:lstStyle/>
            <a:p>
              <a:pPr>
                <a:defRPr/>
              </a:pPr>
              <a:r>
                <a:rPr lang="en-US" altLang="zh-CN" sz="4400">
                  <a:solidFill>
                    <a:srgbClr val="31859C"/>
                  </a:solidFill>
                  <a:effectLst>
                    <a:outerShdw blurRad="38100" dist="38100" dir="2700000" algn="tl">
                      <a:srgbClr val="000000"/>
                    </a:outerShdw>
                  </a:effectLst>
                  <a:latin typeface="Arial Rounded MT Bold" charset="0"/>
                  <a:ea typeface="宋体" charset="0"/>
                  <a:cs typeface="宋体" charset="0"/>
                </a:rPr>
                <a:t>S</a:t>
              </a:r>
              <a:r>
                <a:rPr lang="en-US" altLang="zh-CN" sz="4400">
                  <a:solidFill>
                    <a:srgbClr val="E42C58"/>
                  </a:solidFill>
                  <a:effectLst>
                    <a:outerShdw blurRad="38100" dist="38100" dir="2700000" algn="tl">
                      <a:srgbClr val="000000"/>
                    </a:outerShdw>
                  </a:effectLst>
                  <a:latin typeface="Arial Rounded MT Bold" charset="0"/>
                  <a:ea typeface="宋体" charset="0"/>
                  <a:cs typeface="宋体" charset="0"/>
                </a:rPr>
                <a:t>C</a:t>
              </a:r>
              <a:r>
                <a:rPr lang="en-US" altLang="zh-CN" sz="4400">
                  <a:solidFill>
                    <a:srgbClr val="92D050"/>
                  </a:solidFill>
                  <a:effectLst>
                    <a:outerShdw blurRad="38100" dist="38100" dir="2700000" algn="tl">
                      <a:srgbClr val="000000"/>
                    </a:outerShdw>
                  </a:effectLst>
                  <a:latin typeface="Arial Rounded MT Bold" charset="0"/>
                  <a:ea typeface="宋体" charset="0"/>
                  <a:cs typeface="宋体" charset="0"/>
                </a:rPr>
                <a:t>H</a:t>
              </a:r>
              <a:r>
                <a:rPr lang="en-US" altLang="zh-CN" sz="4400">
                  <a:solidFill>
                    <a:srgbClr val="C00000"/>
                  </a:solidFill>
                  <a:effectLst>
                    <a:outerShdw blurRad="38100" dist="38100" dir="2700000" algn="tl">
                      <a:srgbClr val="000000"/>
                    </a:outerShdw>
                  </a:effectLst>
                  <a:latin typeface="Arial Rounded MT Bold" charset="0"/>
                  <a:ea typeface="宋体" charset="0"/>
                  <a:cs typeface="宋体" charset="0"/>
                </a:rPr>
                <a:t>O</a:t>
              </a:r>
              <a:r>
                <a:rPr lang="en-US" altLang="zh-CN" sz="4400">
                  <a:solidFill>
                    <a:srgbClr val="92D050"/>
                  </a:solidFill>
                  <a:effectLst>
                    <a:outerShdw blurRad="38100" dist="38100" dir="2700000" algn="tl">
                      <a:srgbClr val="000000"/>
                    </a:outerShdw>
                  </a:effectLst>
                  <a:latin typeface="Arial Rounded MT Bold" charset="0"/>
                  <a:ea typeface="宋体" charset="0"/>
                  <a:cs typeface="宋体" charset="0"/>
                </a:rPr>
                <a:t>O</a:t>
              </a:r>
              <a:r>
                <a:rPr lang="en-US" altLang="zh-CN" sz="4400">
                  <a:solidFill>
                    <a:srgbClr val="31859C"/>
                  </a:solidFill>
                  <a:effectLst>
                    <a:outerShdw blurRad="38100" dist="38100" dir="2700000" algn="tl">
                      <a:srgbClr val="000000"/>
                    </a:outerShdw>
                  </a:effectLst>
                  <a:latin typeface="Arial Rounded MT Bold" charset="0"/>
                  <a:ea typeface="宋体" charset="0"/>
                  <a:cs typeface="宋体" charset="0"/>
                </a:rPr>
                <a:t>L</a:t>
              </a:r>
              <a:endParaRPr lang="zh-CN" altLang="en-US" sz="4400">
                <a:solidFill>
                  <a:srgbClr val="31859C"/>
                </a:solidFill>
                <a:effectLst>
                  <a:outerShdw blurRad="38100" dist="38100" dir="2700000" algn="tl">
                    <a:srgbClr val="000000"/>
                  </a:outerShdw>
                </a:effectLst>
                <a:latin typeface="Arial Rounded MT Bold" charset="0"/>
                <a:ea typeface="宋体" charset="0"/>
                <a:cs typeface="宋体" charset="0"/>
              </a:endParaRPr>
            </a:p>
          </p:txBody>
        </p:sp>
      </p:grpSp>
      <p:sp>
        <p:nvSpPr>
          <p:cNvPr id="15" name="文本占位符 14"/>
          <p:cNvSpPr>
            <a:spLocks noGrp="1"/>
          </p:cNvSpPr>
          <p:nvPr>
            <p:ph type="body" sz="quarter" idx="10"/>
          </p:nvPr>
        </p:nvSpPr>
        <p:spPr>
          <a:xfrm>
            <a:off x="1071538" y="428604"/>
            <a:ext cx="4643437" cy="17859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rgbClr val="73CBCF"/>
        </a:solidFill>
        <a:effectLst/>
      </p:bgPr>
    </p:bg>
    <p:spTree>
      <p:nvGrpSpPr>
        <p:cNvPr id="1" name=""/>
        <p:cNvGrpSpPr/>
        <p:nvPr/>
      </p:nvGrpSpPr>
      <p:grpSpPr>
        <a:xfrm>
          <a:off x="0" y="0"/>
          <a:ext cx="0" cy="0"/>
          <a:chOff x="0" y="0"/>
          <a:chExt cx="0" cy="0"/>
        </a:xfrm>
      </p:grpSpPr>
      <p:sp>
        <p:nvSpPr>
          <p:cNvPr id="3" name="矩形 7"/>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sp>
        <p:nvSpPr>
          <p:cNvPr id="4" name="任意多边形 8"/>
          <p:cNvSpPr/>
          <p:nvPr userDrawn="1"/>
        </p:nvSpPr>
        <p:spPr>
          <a:xfrm>
            <a:off x="6429375" y="357188"/>
            <a:ext cx="2286000" cy="164306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sp>
        <p:nvSpPr>
          <p:cNvPr id="5" name="任意多边形 9"/>
          <p:cNvSpPr/>
          <p:nvPr userDrawn="1"/>
        </p:nvSpPr>
        <p:spPr>
          <a:xfrm>
            <a:off x="5357813" y="3857625"/>
            <a:ext cx="1428750" cy="108902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4906" y="26637"/>
                </a:moveTo>
                <a:cubicBezTo>
                  <a:pt x="4022" y="26731"/>
                  <a:pt x="3138" y="26453"/>
                  <a:pt x="2373" y="25840"/>
                </a:cubicBezTo>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4342" y="23414"/>
                </a:moveTo>
                <a:cubicBezTo>
                  <a:pt x="36346" y="24742"/>
                  <a:pt x="37611" y="27518"/>
                  <a:pt x="37593" y="30550"/>
                </a:cubicBezTo>
                <a:moveTo>
                  <a:pt x="42011" y="15814"/>
                </a:moveTo>
                <a:cubicBezTo>
                  <a:pt x="41686" y="16846"/>
                  <a:pt x="41191" y="17762"/>
                  <a:pt x="40563" y="1849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pic>
        <p:nvPicPr>
          <p:cNvPr id="6" name="图片 9" descr="sb_06.png"/>
          <p:cNvPicPr>
            <a:picLocks noChangeAspect="1"/>
          </p:cNvPicPr>
          <p:nvPr userDrawn="1"/>
        </p:nvPicPr>
        <p:blipFill>
          <a:blip r:embed="rId2"/>
          <a:srcRect/>
          <a:stretch>
            <a:fillRect/>
          </a:stretch>
        </p:blipFill>
        <p:spPr bwMode="auto">
          <a:xfrm>
            <a:off x="7572375" y="4929188"/>
            <a:ext cx="1144588" cy="1501775"/>
          </a:xfrm>
          <a:prstGeom prst="rect">
            <a:avLst/>
          </a:prstGeom>
          <a:noFill/>
          <a:ln w="9525">
            <a:noFill/>
            <a:miter lim="800000"/>
            <a:headEnd/>
            <a:tailEnd/>
          </a:ln>
        </p:spPr>
      </p:pic>
      <p:pic>
        <p:nvPicPr>
          <p:cNvPr id="7" name="图片 10" descr="未标题-1_13.png"/>
          <p:cNvPicPr>
            <a:picLocks noChangeAspect="1"/>
          </p:cNvPicPr>
          <p:nvPr userDrawn="1"/>
        </p:nvPicPr>
        <p:blipFill>
          <a:blip r:embed="rId3"/>
          <a:srcRect/>
          <a:stretch>
            <a:fillRect/>
          </a:stretch>
        </p:blipFill>
        <p:spPr bwMode="auto">
          <a:xfrm>
            <a:off x="0" y="2214563"/>
            <a:ext cx="1500188" cy="1047750"/>
          </a:xfrm>
          <a:prstGeom prst="rect">
            <a:avLst/>
          </a:prstGeom>
          <a:noFill/>
          <a:ln w="9525">
            <a:noFill/>
            <a:miter lim="800000"/>
            <a:headEnd/>
            <a:tailEnd/>
          </a:ln>
        </p:spPr>
      </p:pic>
      <p:sp>
        <p:nvSpPr>
          <p:cNvPr id="15" name="文本占位符 14"/>
          <p:cNvSpPr>
            <a:spLocks noGrp="1"/>
          </p:cNvSpPr>
          <p:nvPr>
            <p:ph type="body" sz="quarter" idx="10"/>
          </p:nvPr>
        </p:nvSpPr>
        <p:spPr>
          <a:xfrm>
            <a:off x="1071538" y="428604"/>
            <a:ext cx="4643437" cy="17859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7"/>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pic>
        <p:nvPicPr>
          <p:cNvPr id="3" name="图片 7" descr="sb_03.png"/>
          <p:cNvPicPr>
            <a:picLocks noChangeAspect="1"/>
          </p:cNvPicPr>
          <p:nvPr userDrawn="1"/>
        </p:nvPicPr>
        <p:blipFill>
          <a:blip r:embed="rId2"/>
          <a:srcRect/>
          <a:stretch>
            <a:fillRect/>
          </a:stretch>
        </p:blipFill>
        <p:spPr bwMode="auto">
          <a:xfrm>
            <a:off x="7429500" y="4357688"/>
            <a:ext cx="1568450" cy="1962150"/>
          </a:xfrm>
          <a:prstGeom prst="rect">
            <a:avLst/>
          </a:prstGeom>
          <a:noFill/>
          <a:ln w="9525">
            <a:noFill/>
            <a:miter lim="800000"/>
            <a:headEnd/>
            <a:tailEnd/>
          </a:ln>
        </p:spPr>
      </p:pic>
      <p:pic>
        <p:nvPicPr>
          <p:cNvPr id="4" name="图片 8" descr="bs_05.png"/>
          <p:cNvPicPr>
            <a:picLocks noChangeAspect="1"/>
          </p:cNvPicPr>
          <p:nvPr userDrawn="1"/>
        </p:nvPicPr>
        <p:blipFill>
          <a:blip r:embed="rId3"/>
          <a:srcRect/>
          <a:stretch>
            <a:fillRect/>
          </a:stretch>
        </p:blipFill>
        <p:spPr bwMode="auto">
          <a:xfrm>
            <a:off x="571500" y="1214438"/>
            <a:ext cx="1169988" cy="1751012"/>
          </a:xfrm>
          <a:prstGeom prst="rect">
            <a:avLst/>
          </a:prstGeom>
          <a:noFill/>
          <a:ln w="9525">
            <a:noFill/>
            <a:miter lim="800000"/>
            <a:headEnd/>
            <a:tailEnd/>
          </a:ln>
        </p:spPr>
      </p:pic>
      <p:pic>
        <p:nvPicPr>
          <p:cNvPr id="5" name="图片 9" descr="bs_08.png"/>
          <p:cNvPicPr>
            <a:picLocks noChangeAspect="1"/>
          </p:cNvPicPr>
          <p:nvPr userDrawn="1"/>
        </p:nvPicPr>
        <p:blipFill>
          <a:blip r:embed="rId4"/>
          <a:srcRect/>
          <a:stretch>
            <a:fillRect/>
          </a:stretch>
        </p:blipFill>
        <p:spPr bwMode="auto">
          <a:xfrm>
            <a:off x="7694613" y="4878388"/>
            <a:ext cx="949325" cy="836612"/>
          </a:xfrm>
          <a:prstGeom prst="rect">
            <a:avLst/>
          </a:prstGeom>
          <a:noFill/>
          <a:ln w="9525">
            <a:noFill/>
            <a:miter lim="800000"/>
            <a:headEnd/>
            <a:tailEnd/>
          </a:ln>
        </p:spPr>
      </p:pic>
      <p:pic>
        <p:nvPicPr>
          <p:cNvPr id="6" name="图片 10" descr="sb_06.png"/>
          <p:cNvPicPr>
            <a:picLocks noChangeAspect="1"/>
          </p:cNvPicPr>
          <p:nvPr userDrawn="1"/>
        </p:nvPicPr>
        <p:blipFill>
          <a:blip r:embed="rId5"/>
          <a:srcRect/>
          <a:stretch>
            <a:fillRect/>
          </a:stretch>
        </p:blipFill>
        <p:spPr bwMode="auto">
          <a:xfrm>
            <a:off x="7215188" y="5286375"/>
            <a:ext cx="1012825" cy="1330325"/>
          </a:xfrm>
          <a:prstGeom prst="rect">
            <a:avLst/>
          </a:prstGeom>
          <a:noFill/>
          <a:ln w="9525">
            <a:noFill/>
            <a:miter lim="800000"/>
            <a:headEnd/>
            <a:tailEnd/>
          </a:ln>
        </p:spPr>
      </p:pic>
      <p:pic>
        <p:nvPicPr>
          <p:cNvPr id="7" name="图片 11" descr="返校2_03.png"/>
          <p:cNvPicPr>
            <a:picLocks noChangeAspect="1"/>
          </p:cNvPicPr>
          <p:nvPr userDrawn="1"/>
        </p:nvPicPr>
        <p:blipFill>
          <a:blip r:embed="rId6"/>
          <a:srcRect/>
          <a:stretch>
            <a:fillRect/>
          </a:stretch>
        </p:blipFill>
        <p:spPr bwMode="auto">
          <a:xfrm>
            <a:off x="2428875" y="1071563"/>
            <a:ext cx="3143250" cy="2420937"/>
          </a:xfrm>
          <a:prstGeom prst="rect">
            <a:avLst/>
          </a:prstGeom>
          <a:noFill/>
          <a:ln w="9525">
            <a:noFill/>
            <a:miter lim="800000"/>
            <a:headEnd/>
            <a:tailEnd/>
          </a:ln>
        </p:spPr>
      </p:pic>
      <p:pic>
        <p:nvPicPr>
          <p:cNvPr id="8" name="图片 13" descr="返校1_03.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357563" y="571500"/>
            <a:ext cx="2011362" cy="13223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7"/>
          <p:cNvSpPr/>
          <p:nvPr userDrawn="1"/>
        </p:nvSpPr>
        <p:spPr>
          <a:xfrm>
            <a:off x="0" y="0"/>
            <a:ext cx="9144000" cy="5929313"/>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sp>
        <p:nvSpPr>
          <p:cNvPr id="7" name="矩形 8"/>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pic>
        <p:nvPicPr>
          <p:cNvPr id="8" name="图片 9" descr="{DF512866-3CB9-4A0D-A54D-82A1C76D83B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13488" y="4429125"/>
            <a:ext cx="2830512" cy="21066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占位符 18"/>
          <p:cNvSpPr>
            <a:spLocks noGrp="1"/>
          </p:cNvSpPr>
          <p:nvPr>
            <p:ph type="body" sz="quarter" idx="11"/>
          </p:nvPr>
        </p:nvSpPr>
        <p:spPr>
          <a:xfrm>
            <a:off x="3500430" y="714356"/>
            <a:ext cx="4643444" cy="21431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22" name="图片占位符 21"/>
          <p:cNvSpPr>
            <a:spLocks noGrp="1"/>
          </p:cNvSpPr>
          <p:nvPr>
            <p:ph type="pic" sz="quarter" idx="12"/>
          </p:nvPr>
        </p:nvSpPr>
        <p:spPr>
          <a:xfrm>
            <a:off x="857224" y="714356"/>
            <a:ext cx="2500330" cy="2143125"/>
          </a:xfrm>
        </p:spPr>
        <p:txBody>
          <a:bodyPr rtlCol="0">
            <a:normAutofit/>
          </a:bodyPr>
          <a:lstStyle/>
          <a:p>
            <a:pPr lvl="0"/>
            <a:r>
              <a:rPr lang="zh-CN" altLang="en-US" noProof="0" smtClean="0"/>
              <a:t>单击图标添加图片</a:t>
            </a:r>
            <a:endParaRPr lang="zh-CN" altLang="en-US" noProof="0"/>
          </a:p>
        </p:txBody>
      </p:sp>
      <p:sp>
        <p:nvSpPr>
          <p:cNvPr id="23" name="图片占位符 21"/>
          <p:cNvSpPr>
            <a:spLocks noGrp="1"/>
          </p:cNvSpPr>
          <p:nvPr>
            <p:ph type="pic" sz="quarter" idx="13"/>
          </p:nvPr>
        </p:nvSpPr>
        <p:spPr>
          <a:xfrm>
            <a:off x="857224" y="3000372"/>
            <a:ext cx="2500330" cy="2143125"/>
          </a:xfrm>
        </p:spPr>
        <p:txBody>
          <a:bodyPr rtlCol="0">
            <a:normAutofit/>
          </a:bodyPr>
          <a:lstStyle/>
          <a:p>
            <a:pPr lvl="0"/>
            <a:r>
              <a:rPr lang="zh-CN" altLang="en-US" noProof="0" smtClean="0"/>
              <a:t>单击图标添加图片</a:t>
            </a:r>
            <a:endParaRPr lang="zh-CN" altLang="en-US" noProof="0"/>
          </a:p>
        </p:txBody>
      </p:sp>
      <p:sp>
        <p:nvSpPr>
          <p:cNvPr id="24" name="文本占位符 18"/>
          <p:cNvSpPr>
            <a:spLocks noGrp="1"/>
          </p:cNvSpPr>
          <p:nvPr>
            <p:ph type="body" sz="quarter" idx="14"/>
          </p:nvPr>
        </p:nvSpPr>
        <p:spPr>
          <a:xfrm>
            <a:off x="3500430" y="3000372"/>
            <a:ext cx="4643444" cy="21431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7"/>
          <p:cNvSpPr/>
          <p:nvPr userDrawn="1"/>
        </p:nvSpPr>
        <p:spPr>
          <a:xfrm>
            <a:off x="0" y="0"/>
            <a:ext cx="9144000" cy="5929313"/>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sp>
        <p:nvSpPr>
          <p:cNvPr id="5" name="矩形 8"/>
          <p:cNvSpPr/>
          <p:nvPr userDrawn="1"/>
        </p:nvSpPr>
        <p:spPr>
          <a:xfrm>
            <a:off x="0" y="5929313"/>
            <a:ext cx="9144000" cy="928687"/>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pic>
        <p:nvPicPr>
          <p:cNvPr id="6" name="图片 9" descr="{DF512866-3CB9-4A0D-A54D-82A1C76D83B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13488" y="4429125"/>
            <a:ext cx="2830512" cy="21066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0"/>
          <p:cNvSpPr/>
          <p:nvPr userDrawn="1"/>
        </p:nvSpPr>
        <p:spPr>
          <a:xfrm>
            <a:off x="6324600" y="6019800"/>
            <a:ext cx="2621230" cy="461665"/>
          </a:xfrm>
          <a:prstGeom prst="rect">
            <a:avLst/>
          </a:prstGeom>
        </p:spPr>
        <p:txBody>
          <a:bodyPr wrap="none">
            <a:spAutoFit/>
          </a:bodyPr>
          <a:lstStyle/>
          <a:p>
            <a:pPr>
              <a:defRPr/>
            </a:pP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无忧</a:t>
            </a:r>
            <a:r>
              <a:rPr lang="en-US" altLang="zh-CN"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PPT</a:t>
            </a: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整理发布</a:t>
            </a:r>
            <a:endParaRPr lang="zh-CN" altLang="en-US" dirty="0">
              <a:latin typeface="Arial" charset="0"/>
            </a:endParaRPr>
          </a:p>
        </p:txBody>
      </p:sp>
      <p:sp>
        <p:nvSpPr>
          <p:cNvPr id="17" name="文本占位符 16"/>
          <p:cNvSpPr>
            <a:spLocks noGrp="1"/>
          </p:cNvSpPr>
          <p:nvPr>
            <p:ph type="body" sz="quarter" idx="10"/>
          </p:nvPr>
        </p:nvSpPr>
        <p:spPr>
          <a:xfrm>
            <a:off x="4572000" y="500042"/>
            <a:ext cx="3428998" cy="200026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9" name="文本占位符 18"/>
          <p:cNvSpPr>
            <a:spLocks noGrp="1"/>
          </p:cNvSpPr>
          <p:nvPr>
            <p:ph type="body" sz="quarter" idx="11"/>
          </p:nvPr>
        </p:nvSpPr>
        <p:spPr>
          <a:xfrm>
            <a:off x="1071538" y="500042"/>
            <a:ext cx="3357560" cy="200026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矩形 7"/>
          <p:cNvSpPr/>
          <p:nvPr userDrawn="1"/>
        </p:nvSpPr>
        <p:spPr>
          <a:xfrm>
            <a:off x="6324600" y="6019800"/>
            <a:ext cx="2621230" cy="461665"/>
          </a:xfrm>
          <a:prstGeom prst="rect">
            <a:avLst/>
          </a:prstGeom>
        </p:spPr>
        <p:txBody>
          <a:bodyPr wrap="none">
            <a:spAutoFit/>
          </a:bodyPr>
          <a:lstStyle/>
          <a:p>
            <a:pPr>
              <a:defRPr/>
            </a:pP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无忧</a:t>
            </a:r>
            <a:r>
              <a:rPr lang="en-US" altLang="zh-CN"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PPT</a:t>
            </a: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3"/>
              </a:rPr>
              <a:t>整理发布</a:t>
            </a:r>
            <a:endParaRPr lang="zh-CN" altLang="en-US" dirty="0">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hyperlink" Target="http://www.51ppt.com.cn/" TargetMode="Externa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21D5FD43-C80F-4438-BCD0-2A78FE606444}" type="datetimeFigureOut">
              <a:rPr lang="zh-CN" altLang="en-US"/>
              <a:pPr/>
              <a:t>4/17/12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charset="0"/>
                <a:ea typeface="宋体" charset="0"/>
                <a:cs typeface="宋体" charset="0"/>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3D69C827-DEEA-449B-B592-328E16D28105}" type="slidenum">
              <a:rPr lang="zh-CN" altLang="en-US"/>
              <a:pPr/>
              <a:t>‹#›</a:t>
            </a:fld>
            <a:endParaRPr lang="zh-CN" altLang="en-US"/>
          </a:p>
        </p:txBody>
      </p:sp>
      <p:sp>
        <p:nvSpPr>
          <p:cNvPr id="7" name="矩形 6"/>
          <p:cNvSpPr/>
          <p:nvPr userDrawn="1"/>
        </p:nvSpPr>
        <p:spPr>
          <a:xfrm>
            <a:off x="6324600" y="6019800"/>
            <a:ext cx="2621230" cy="461665"/>
          </a:xfrm>
          <a:prstGeom prst="rect">
            <a:avLst/>
          </a:prstGeom>
        </p:spPr>
        <p:txBody>
          <a:bodyPr wrap="none">
            <a:spAutoFit/>
          </a:bodyPr>
          <a:lstStyle/>
          <a:p>
            <a:pPr>
              <a:defRPr/>
            </a:pP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20"/>
              </a:rPr>
              <a:t>无忧</a:t>
            </a:r>
            <a:r>
              <a:rPr lang="en-US" altLang="zh-CN"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20"/>
              </a:rPr>
              <a:t>PPT</a:t>
            </a:r>
            <a:r>
              <a:rPr lang="zh-CN" altLang="en-US" b="1" dirty="0">
                <a:ln w="11430">
                  <a:solidFill>
                    <a:schemeClr val="accent2"/>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hlinkClick r:id="rId20"/>
              </a:rPr>
              <a:t>整理发布</a:t>
            </a:r>
            <a:endParaRPr lang="zh-CN" altLang="en-US" dirty="0">
              <a:latin typeface="Arial" charset="0"/>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77" r:id="rId15"/>
    <p:sldLayoutId id="2147483778" r:id="rId16"/>
    <p:sldLayoutId id="2147483779" r:id="rId17"/>
    <p:sldLayoutId id="2147483780" r:id="rId18"/>
  </p:sldLayoutIdLst>
  <p:txStyles>
    <p:titleStyle>
      <a:lvl1pPr algn="ctr" rtl="0" eaLnBrk="0" fontAlgn="base" hangingPunct="0">
        <a:spcBef>
          <a:spcPct val="0"/>
        </a:spcBef>
        <a:spcAft>
          <a:spcPct val="0"/>
        </a:spcAft>
        <a:defRPr sz="4400" kern="1200">
          <a:solidFill>
            <a:schemeClr val="tx1"/>
          </a:solidFill>
          <a:latin typeface="+mj-lt"/>
          <a:ea typeface="+mj-ea"/>
          <a:cs typeface="宋体" charset="0"/>
        </a:defRPr>
      </a:lvl1pPr>
      <a:lvl2pPr algn="ctr" rtl="0" eaLnBrk="0" fontAlgn="base" hangingPunct="0">
        <a:spcBef>
          <a:spcPct val="0"/>
        </a:spcBef>
        <a:spcAft>
          <a:spcPct val="0"/>
        </a:spcAft>
        <a:defRPr sz="4400">
          <a:solidFill>
            <a:schemeClr val="tx1"/>
          </a:solidFill>
          <a:latin typeface="Calibri" pitchFamily="34" charset="0"/>
          <a:ea typeface="宋体" charset="-122"/>
          <a:cs typeface="宋体" charset="0"/>
        </a:defRPr>
      </a:lvl2pPr>
      <a:lvl3pPr algn="ctr" rtl="0" eaLnBrk="0" fontAlgn="base" hangingPunct="0">
        <a:spcBef>
          <a:spcPct val="0"/>
        </a:spcBef>
        <a:spcAft>
          <a:spcPct val="0"/>
        </a:spcAft>
        <a:defRPr sz="4400">
          <a:solidFill>
            <a:schemeClr val="tx1"/>
          </a:solidFill>
          <a:latin typeface="Calibri" pitchFamily="34" charset="0"/>
          <a:ea typeface="宋体" charset="-122"/>
          <a:cs typeface="宋体" charset="0"/>
        </a:defRPr>
      </a:lvl3pPr>
      <a:lvl4pPr algn="ctr" rtl="0" eaLnBrk="0" fontAlgn="base" hangingPunct="0">
        <a:spcBef>
          <a:spcPct val="0"/>
        </a:spcBef>
        <a:spcAft>
          <a:spcPct val="0"/>
        </a:spcAft>
        <a:defRPr sz="4400">
          <a:solidFill>
            <a:schemeClr val="tx1"/>
          </a:solidFill>
          <a:latin typeface="Calibri" pitchFamily="34" charset="0"/>
          <a:ea typeface="宋体" charset="-122"/>
          <a:cs typeface="宋体" charset="0"/>
        </a:defRPr>
      </a:lvl4pPr>
      <a:lvl5pPr algn="ctr" rtl="0" eaLnBrk="0" fontAlgn="base" hangingPunct="0">
        <a:spcBef>
          <a:spcPct val="0"/>
        </a:spcBef>
        <a:spcAft>
          <a:spcPct val="0"/>
        </a:spcAft>
        <a:defRPr sz="4400">
          <a:solidFill>
            <a:schemeClr val="tx1"/>
          </a:solidFill>
          <a:latin typeface="Calibri" pitchFamily="34" charset="0"/>
          <a:ea typeface="宋体"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宋体"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宋体"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宋体"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宋体"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27.jpg"/><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4486275" y="571500"/>
            <a:ext cx="185738" cy="923925"/>
          </a:xfrm>
          <a:prstGeom prst="rect">
            <a:avLst/>
          </a:prstGeom>
          <a:noFill/>
        </p:spPr>
        <p:txBody>
          <a:bodyPr wrap="none">
            <a:spAutoFit/>
          </a:bodyPr>
          <a:lstStyle/>
          <a:p>
            <a:pPr algn="ctr" fontAlgn="auto">
              <a:spcBef>
                <a:spcPts val="0"/>
              </a:spcBef>
              <a:spcAft>
                <a:spcPts val="0"/>
              </a:spcAft>
              <a:defRPr/>
            </a:pPr>
            <a:endParaRPr lang="zh-CN" alt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endParaRPr>
          </a:p>
        </p:txBody>
      </p:sp>
      <p:sp>
        <p:nvSpPr>
          <p:cNvPr id="22531" name="TextBox 4"/>
          <p:cNvSpPr txBox="1">
            <a:spLocks noChangeArrowheads="1"/>
          </p:cNvSpPr>
          <p:nvPr/>
        </p:nvSpPr>
        <p:spPr bwMode="auto">
          <a:xfrm>
            <a:off x="7500958" y="500042"/>
            <a:ext cx="868362" cy="461962"/>
          </a:xfrm>
          <a:prstGeom prst="rect">
            <a:avLst/>
          </a:prstGeom>
          <a:noFill/>
          <a:ln w="9525">
            <a:noFill/>
            <a:miter lim="800000"/>
            <a:headEnd/>
            <a:tailEnd/>
          </a:ln>
        </p:spPr>
        <p:txBody>
          <a:bodyPr wrap="none">
            <a:spAutoFit/>
          </a:bodyPr>
          <a:lstStyle/>
          <a:p>
            <a:r>
              <a:rPr lang="en-US" sz="2400" dirty="0">
                <a:solidFill>
                  <a:srgbClr val="17375E"/>
                </a:solidFill>
              </a:rPr>
              <a:t>2012</a:t>
            </a:r>
          </a:p>
        </p:txBody>
      </p:sp>
      <p:pic>
        <p:nvPicPr>
          <p:cNvPr id="9" name="Picture 8" descr="C:\Users\User\Documents\cerser 2012\MATH team\IMG_2885.JPG"/>
          <p:cNvPicPr/>
          <p:nvPr/>
        </p:nvPicPr>
        <p:blipFill>
          <a:blip r:embed="rId3" cstate="print"/>
          <a:srcRect/>
          <a:stretch>
            <a:fillRect/>
          </a:stretch>
        </p:blipFill>
        <p:spPr bwMode="auto">
          <a:xfrm>
            <a:off x="428596" y="1285860"/>
            <a:ext cx="4575976" cy="3652831"/>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rot lat="0" lon="0" rev="0"/>
            </a:camera>
            <a:lightRig rig="glow" dir="t">
              <a:rot lat="0" lon="0" rev="14100000"/>
            </a:lightRig>
          </a:scene3d>
          <a:sp3d prstMaterial="softEdge">
            <a:bevelT w="127000" prst="softRound"/>
          </a:sp3d>
        </p:spPr>
      </p:pic>
      <p:sp>
        <p:nvSpPr>
          <p:cNvPr id="10" name="矩形 3"/>
          <p:cNvSpPr/>
          <p:nvPr/>
        </p:nvSpPr>
        <p:spPr bwMode="auto">
          <a:xfrm>
            <a:off x="285720" y="0"/>
            <a:ext cx="7273466" cy="1169551"/>
          </a:xfrm>
          <a:prstGeom prst="rect">
            <a:avLst/>
          </a:prstGeom>
          <a:noFill/>
        </p:spPr>
        <p:txBody>
          <a:bodyPr wrap="none">
            <a:spAutoFit/>
          </a:bodyPr>
          <a:lstStyle/>
          <a:p>
            <a:pPr algn="ctr" fontAlgn="auto">
              <a:spcBef>
                <a:spcPts val="0"/>
              </a:spcBef>
              <a:spcAft>
                <a:spcPts val="0"/>
              </a:spcAft>
              <a:defRPr/>
            </a:pPr>
            <a:r>
              <a:rPr lang="en-US" altLang="zh-CN" sz="7000" b="1" dirty="0">
                <a:ln w="18000">
                  <a:solidFill>
                    <a:schemeClr val="bg1"/>
                  </a:solidFill>
                  <a:prstDash val="solid"/>
                  <a:miter lim="800000"/>
                </a:ln>
                <a:solidFill>
                  <a:schemeClr val="tx2">
                    <a:lumMod val="75000"/>
                  </a:schemeClr>
                </a:solidFill>
                <a:effectLst>
                  <a:outerShdw blurRad="25500" dist="23000" dir="7020000" algn="tl">
                    <a:srgbClr val="000000">
                      <a:alpha val="50000"/>
                    </a:srgbClr>
                  </a:outerShdw>
                </a:effectLst>
                <a:latin typeface="+mn-lt"/>
                <a:ea typeface="+mn-ea"/>
              </a:rPr>
              <a:t>Mathematics Team</a:t>
            </a:r>
            <a:endParaRPr lang="zh-CN" altLang="en-US" sz="7000" b="1" dirty="0">
              <a:ln w="18000">
                <a:solidFill>
                  <a:schemeClr val="bg1"/>
                </a:solidFill>
                <a:prstDash val="solid"/>
                <a:miter lim="800000"/>
              </a:ln>
              <a:solidFill>
                <a:schemeClr val="tx2">
                  <a:lumMod val="75000"/>
                </a:schemeClr>
              </a:solidFill>
              <a:effectLst>
                <a:outerShdw blurRad="25500" dist="23000" dir="7020000" algn="tl">
                  <a:srgbClr val="000000">
                    <a:alpha val="50000"/>
                  </a:srgbClr>
                </a:outerShdw>
              </a:effectLst>
              <a:latin typeface="+mn-lt"/>
              <a:ea typeface="+mn-ea"/>
            </a:endParaRPr>
          </a:p>
        </p:txBody>
      </p:sp>
      <p:sp>
        <p:nvSpPr>
          <p:cNvPr id="22534" name="Rectangle 6"/>
          <p:cNvSpPr>
            <a:spLocks noChangeArrowheads="1"/>
          </p:cNvSpPr>
          <p:nvPr/>
        </p:nvSpPr>
        <p:spPr bwMode="auto">
          <a:xfrm>
            <a:off x="0" y="6000768"/>
            <a:ext cx="6945619"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The Use of Math Sprint in a Tutorial Program for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bg1"/>
                </a:solidFill>
                <a:effectLst/>
                <a:latin typeface="Times New Roman" pitchFamily="18" charset="0"/>
                <a:ea typeface="宋体" pitchFamily="2" charset="-122"/>
                <a:cs typeface="Times New Roman" pitchFamily="18" charset="0"/>
              </a:rPr>
              <a:t>Seventh Grade Students to Improve End of Grade Test Scores</a:t>
            </a:r>
            <a:endParaRPr kumimoji="0" lang="en-US" altLang="zh-CN" sz="2000" b="0" i="0" u="none" strike="noStrike" cap="none" normalizeH="0" baseline="0" dirty="0" smtClean="0">
              <a:ln>
                <a:noFill/>
              </a:ln>
              <a:solidFill>
                <a:schemeClr val="bg1"/>
              </a:solidFill>
              <a:effectLst/>
              <a:latin typeface="Arial" pitchFamily="34" charset="0"/>
              <a:ea typeface="宋体" pitchFamily="2" charset="-122"/>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59632" y="116632"/>
            <a:ext cx="6427511" cy="461665"/>
          </a:xfrm>
          <a:prstGeom prst="rect">
            <a:avLst/>
          </a:prstGeom>
        </p:spPr>
        <p:txBody>
          <a:bodyPr wrap="none">
            <a:spAutoFit/>
          </a:bodyPr>
          <a:lstStyle/>
          <a:p>
            <a:r>
              <a:rPr lang="en-US" altLang="zh-CN" sz="2400" b="1" dirty="0">
                <a:solidFill>
                  <a:srgbClr val="FF0000"/>
                </a:solidFill>
                <a:latin typeface="Arial"/>
                <a:cs typeface="Arial"/>
              </a:rPr>
              <a:t>Do students have the same learning style?</a:t>
            </a:r>
            <a:endParaRPr lang="zh-CN" altLang="en-US" sz="2400" b="1" dirty="0">
              <a:solidFill>
                <a:srgbClr val="FF0000"/>
              </a:solidFill>
              <a:latin typeface="Arial"/>
              <a:cs typeface="Arial"/>
            </a:endParaRPr>
          </a:p>
        </p:txBody>
      </p:sp>
      <p:pic>
        <p:nvPicPr>
          <p:cNvPr id="7" name="Picture 6" descr="Mteac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908720"/>
            <a:ext cx="6048672" cy="4032448"/>
          </a:xfrm>
          <a:prstGeom prst="rect">
            <a:avLst/>
          </a:prstGeom>
          <a:effectLst>
            <a:outerShdw blurRad="50800" dist="38100" algn="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17116494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16" descr="study032.jpg"/>
          <p:cNvPicPr>
            <a:picLocks noGrp="1" noChangeAspect="1"/>
          </p:cNvPicPr>
          <p:nvPr>
            <p:ph type="pic" sz="quarter" idx="12"/>
          </p:nvPr>
        </p:nvPicPr>
        <p:blipFill>
          <a:blip r:embed="rId2"/>
          <a:srcRect l="11417" r="11417"/>
          <a:stretch>
            <a:fillRect/>
          </a:stretch>
        </p:blipFill>
        <p:spPr>
          <a:xfrm>
            <a:off x="26569" y="0"/>
            <a:ext cx="2500313" cy="2143125"/>
          </a:xfrm>
          <a:effectLst>
            <a:outerShdw blurRad="50800" dist="38100" algn="l" rotWithShape="0">
              <a:prstClr val="black">
                <a:alpha val="40000"/>
              </a:prstClr>
            </a:outerShdw>
          </a:effectLst>
        </p:spPr>
      </p:pic>
      <p:pic>
        <p:nvPicPr>
          <p:cNvPr id="7" name="Picture 6" descr="Screen shot 2012-04-12 at 7.25.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708920"/>
            <a:ext cx="2687103" cy="3594348"/>
          </a:xfrm>
          <a:prstGeom prst="rect">
            <a:avLst/>
          </a:prstGeom>
          <a:effectLst>
            <a:outerShdw blurRad="50800" dist="38100" algn="l" rotWithShape="0">
              <a:prstClr val="black">
                <a:alpha val="40000"/>
              </a:prstClr>
            </a:outerShdw>
            <a:reflection blurRad="6350" stA="52000" endA="300" endPos="35000" dir="5400000" sy="-100000" algn="bl" rotWithShape="0"/>
          </a:effectLst>
        </p:spPr>
      </p:pic>
      <p:sp>
        <p:nvSpPr>
          <p:cNvPr id="8" name="矩形 22"/>
          <p:cNvSpPr/>
          <p:nvPr/>
        </p:nvSpPr>
        <p:spPr bwMode="auto">
          <a:xfrm>
            <a:off x="3500431" y="214290"/>
            <a:ext cx="4500593" cy="785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cs typeface="宋体" charset="0"/>
            </a:endParaRPr>
          </a:p>
        </p:txBody>
      </p:sp>
      <p:cxnSp>
        <p:nvCxnSpPr>
          <p:cNvPr id="9" name="肘形连接符 19"/>
          <p:cNvCxnSpPr>
            <a:cxnSpLocks noChangeShapeType="1"/>
          </p:cNvCxnSpPr>
          <p:nvPr/>
        </p:nvCxnSpPr>
        <p:spPr bwMode="auto">
          <a:xfrm>
            <a:off x="2500298" y="142852"/>
            <a:ext cx="1000125" cy="500062"/>
          </a:xfrm>
          <a:prstGeom prst="bentConnector3">
            <a:avLst>
              <a:gd name="adj1" fmla="val 50000"/>
            </a:avLst>
          </a:prstGeom>
          <a:noFill/>
          <a:ln w="38100">
            <a:solidFill>
              <a:schemeClr val="accent2"/>
            </a:solidFill>
            <a:miter lim="800000"/>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0" name="矩形 23"/>
          <p:cNvSpPr>
            <a:spLocks noChangeArrowheads="1"/>
          </p:cNvSpPr>
          <p:nvPr/>
        </p:nvSpPr>
        <p:spPr bwMode="auto">
          <a:xfrm>
            <a:off x="3500430" y="285718"/>
            <a:ext cx="4582858" cy="400110"/>
          </a:xfrm>
          <a:prstGeom prst="rect">
            <a:avLst/>
          </a:prstGeom>
          <a:noFill/>
          <a:ln w="9525">
            <a:noFill/>
            <a:miter lim="800000"/>
            <a:headEnd/>
            <a:tailEnd/>
          </a:ln>
        </p:spPr>
        <p:txBody>
          <a:bodyPr wrap="none">
            <a:spAutoFit/>
          </a:bodyPr>
          <a:lstStyle/>
          <a:p>
            <a:r>
              <a:rPr lang="en-US" altLang="zh-CN" sz="2000" dirty="0" smtClean="0">
                <a:solidFill>
                  <a:schemeClr val="bg1"/>
                </a:solidFill>
                <a:latin typeface="Calibri" pitchFamily="34" charset="0"/>
              </a:rPr>
              <a:t>Do students have the same learning style?</a:t>
            </a:r>
            <a:endParaRPr lang="zh-CN" altLang="en-US" sz="2000" dirty="0">
              <a:solidFill>
                <a:schemeClr val="bg1"/>
              </a:solidFill>
              <a:latin typeface="Calibri" pitchFamily="34" charset="0"/>
            </a:endParaRPr>
          </a:p>
        </p:txBody>
      </p:sp>
      <p:sp>
        <p:nvSpPr>
          <p:cNvPr id="11" name="Rectangle 10"/>
          <p:cNvSpPr/>
          <p:nvPr/>
        </p:nvSpPr>
        <p:spPr>
          <a:xfrm>
            <a:off x="3491880" y="980728"/>
            <a:ext cx="4572000" cy="4801315"/>
          </a:xfrm>
          <a:prstGeom prst="rect">
            <a:avLst/>
          </a:prstGeom>
        </p:spPr>
        <p:txBody>
          <a:bodyPr>
            <a:spAutoFit/>
          </a:bodyPr>
          <a:lstStyle/>
          <a:p>
            <a:pPr>
              <a:buFont typeface="Arial" pitchFamily="34" charset="0"/>
              <a:buChar char="•"/>
            </a:pPr>
            <a:r>
              <a:rPr lang="en-US" b="1" dirty="0" smtClean="0"/>
              <a:t>VAK system </a:t>
            </a:r>
            <a:r>
              <a:rPr lang="en-US" dirty="0" smtClean="0"/>
              <a:t>(Visual, Auditory, and Kinesthetic (Tactile))</a:t>
            </a:r>
          </a:p>
          <a:p>
            <a:endParaRPr lang="en-US" dirty="0" smtClean="0"/>
          </a:p>
          <a:p>
            <a:pPr>
              <a:buFont typeface="Arial" pitchFamily="34" charset="0"/>
              <a:buChar char="•"/>
            </a:pPr>
            <a:r>
              <a:rPr lang="en-US" dirty="0" smtClean="0"/>
              <a:t> </a:t>
            </a:r>
            <a:r>
              <a:rPr lang="en-US" b="1" dirty="0" smtClean="0"/>
              <a:t>Visual</a:t>
            </a:r>
            <a:endParaRPr lang="en-US" dirty="0" smtClean="0"/>
          </a:p>
          <a:p>
            <a:pPr lvl="1">
              <a:buFont typeface="Arial" pitchFamily="34" charset="0"/>
              <a:buChar char="•"/>
            </a:pPr>
            <a:r>
              <a:rPr lang="en-US" dirty="0" smtClean="0"/>
              <a:t> body language </a:t>
            </a:r>
            <a:endParaRPr lang="en-US" dirty="0"/>
          </a:p>
          <a:p>
            <a:pPr lvl="1">
              <a:buFont typeface="Arial" pitchFamily="34" charset="0"/>
              <a:buChar char="•"/>
            </a:pPr>
            <a:r>
              <a:rPr lang="en-US" dirty="0" smtClean="0"/>
              <a:t>facial expressions</a:t>
            </a:r>
          </a:p>
          <a:p>
            <a:pPr lvl="1">
              <a:buFont typeface="Arial" pitchFamily="34" charset="0"/>
              <a:buChar char="•"/>
            </a:pPr>
            <a:endParaRPr lang="en-US" dirty="0" smtClean="0"/>
          </a:p>
          <a:p>
            <a:pPr>
              <a:buFont typeface="Arial" pitchFamily="34" charset="0"/>
              <a:buChar char="•"/>
            </a:pPr>
            <a:r>
              <a:rPr lang="en-US" b="1" dirty="0"/>
              <a:t>Auditory</a:t>
            </a:r>
            <a:r>
              <a:rPr lang="en-US" dirty="0"/>
              <a:t> </a:t>
            </a:r>
          </a:p>
          <a:p>
            <a:pPr lvl="1">
              <a:buFont typeface="Arial" pitchFamily="34" charset="0"/>
              <a:buChar char="•"/>
            </a:pPr>
            <a:r>
              <a:rPr lang="en-US" dirty="0"/>
              <a:t>verbal teachings rather than seeing it. </a:t>
            </a:r>
            <a:endParaRPr lang="en-US" dirty="0" smtClean="0"/>
          </a:p>
          <a:p>
            <a:pPr lvl="1">
              <a:buFont typeface="Arial" pitchFamily="34" charset="0"/>
              <a:buChar char="•"/>
            </a:pPr>
            <a:endParaRPr lang="en-US" dirty="0"/>
          </a:p>
          <a:p>
            <a:pPr>
              <a:buFont typeface="Arial" pitchFamily="34" charset="0"/>
              <a:buChar char="•"/>
            </a:pPr>
            <a:r>
              <a:rPr lang="en-US" b="1" dirty="0"/>
              <a:t>Kinesthetic (Tactile) </a:t>
            </a:r>
          </a:p>
          <a:p>
            <a:pPr lvl="1">
              <a:buFont typeface="Arial" pitchFamily="34" charset="0"/>
              <a:buChar char="•"/>
            </a:pPr>
            <a:r>
              <a:rPr lang="en-US" dirty="0"/>
              <a:t>hands-on approach. (They also may find it hard to sit for long periods of time.)</a:t>
            </a:r>
          </a:p>
          <a:p>
            <a:endParaRPr lang="en-US" dirty="0"/>
          </a:p>
          <a:p>
            <a:pPr>
              <a:buFont typeface="Arial" pitchFamily="34" charset="0"/>
              <a:buChar char="•"/>
            </a:pPr>
            <a:r>
              <a:rPr lang="en-US" dirty="0"/>
              <a:t>Tackle </a:t>
            </a:r>
            <a:r>
              <a:rPr lang="en-US" dirty="0" smtClean="0"/>
              <a:t>students</a:t>
            </a:r>
            <a:r>
              <a:rPr lang="en-US" dirty="0"/>
              <a:t>’ needs</a:t>
            </a:r>
          </a:p>
          <a:p>
            <a:pPr lvl="1"/>
            <a:endParaRPr lang="en-US" dirty="0" smtClean="0"/>
          </a:p>
        </p:txBody>
      </p:sp>
    </p:spTree>
    <p:extLst>
      <p:ext uri="{BB962C8B-B14F-4D97-AF65-F5344CB8AC3E}">
        <p14:creationId xmlns:p14="http://schemas.microsoft.com/office/powerpoint/2010/main" val="26210801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4"/>
          <p:cNvSpPr txBox="1">
            <a:spLocks/>
          </p:cNvSpPr>
          <p:nvPr/>
        </p:nvSpPr>
        <p:spPr bwMode="auto">
          <a:xfrm>
            <a:off x="395536" y="692696"/>
            <a:ext cx="5214967" cy="4505848"/>
          </a:xfrm>
          <a:prstGeom prst="rect">
            <a:avLst/>
          </a:prstGeom>
          <a:noFill/>
          <a:ln w="9525">
            <a:noFill/>
            <a:miter lim="800000"/>
            <a:headEnd/>
            <a:tailEnd/>
          </a:ln>
        </p:spPr>
        <p:txBody>
          <a:bodyPr wrap="square">
            <a:spAutoFit/>
          </a:bodyPr>
          <a:lstStyle/>
          <a:p>
            <a:pPr marL="342900" indent="-342900">
              <a:lnSpc>
                <a:spcPct val="90000"/>
              </a:lnSpc>
              <a:spcBef>
                <a:spcPct val="20000"/>
              </a:spcBef>
              <a:buFont typeface="Arial" pitchFamily="34" charset="0"/>
              <a:buChar char="•"/>
            </a:pPr>
            <a:r>
              <a:rPr lang="en-US" altLang="zh-CN" sz="2000" dirty="0" smtClean="0">
                <a:cs typeface="Arial" pitchFamily="34" charset="0"/>
              </a:rPr>
              <a:t>Tuesdays Thursdays from 5-6pm</a:t>
            </a:r>
            <a:endParaRPr lang="en-US" altLang="zh-CN" sz="2000" dirty="0">
              <a:cs typeface="Arial" pitchFamily="34" charset="0"/>
            </a:endParaRPr>
          </a:p>
          <a:p>
            <a:pPr marL="342900" indent="-342900">
              <a:lnSpc>
                <a:spcPct val="90000"/>
              </a:lnSpc>
              <a:spcBef>
                <a:spcPct val="20000"/>
              </a:spcBef>
              <a:buFont typeface="Arial" pitchFamily="34" charset="0"/>
              <a:buChar char="•"/>
            </a:pPr>
            <a:r>
              <a:rPr lang="en-US" altLang="zh-CN" sz="2000" dirty="0" smtClean="0">
                <a:cs typeface="Arial" pitchFamily="34" charset="0"/>
              </a:rPr>
              <a:t>Four week period </a:t>
            </a:r>
          </a:p>
          <a:p>
            <a:pPr marL="342900" indent="-342900">
              <a:lnSpc>
                <a:spcPct val="90000"/>
              </a:lnSpc>
              <a:spcBef>
                <a:spcPct val="20000"/>
              </a:spcBef>
              <a:buFont typeface="Arial" pitchFamily="34" charset="0"/>
              <a:buChar char="•"/>
            </a:pPr>
            <a:r>
              <a:rPr lang="en-US" altLang="zh-CN" sz="2000" dirty="0" smtClean="0">
                <a:cs typeface="Arial" pitchFamily="34" charset="0"/>
              </a:rPr>
              <a:t>Pre-Test</a:t>
            </a:r>
          </a:p>
          <a:p>
            <a:pPr marL="342900" indent="-342900">
              <a:lnSpc>
                <a:spcPct val="90000"/>
              </a:lnSpc>
              <a:spcBef>
                <a:spcPct val="20000"/>
              </a:spcBef>
              <a:buFont typeface="Arial" pitchFamily="34" charset="0"/>
              <a:buChar char="•"/>
            </a:pPr>
            <a:r>
              <a:rPr lang="en-US" altLang="zh-CN" sz="2000" dirty="0" smtClean="0">
                <a:cs typeface="Arial" pitchFamily="34" charset="0"/>
              </a:rPr>
              <a:t>5 “Goals”:</a:t>
            </a:r>
            <a:r>
              <a:rPr lang="en-US" sz="2000" b="1" dirty="0" smtClean="0">
                <a:cs typeface="Arial" pitchFamily="34" charset="0"/>
              </a:rPr>
              <a:t> </a:t>
            </a:r>
          </a:p>
          <a:p>
            <a:pPr marL="800100" lvl="1" indent="-342900">
              <a:lnSpc>
                <a:spcPct val="90000"/>
              </a:lnSpc>
              <a:spcBef>
                <a:spcPct val="20000"/>
              </a:spcBef>
              <a:buFont typeface="Arial" pitchFamily="34" charset="0"/>
              <a:buChar char="•"/>
            </a:pPr>
            <a:r>
              <a:rPr lang="en-US" sz="2000" dirty="0">
                <a:cs typeface="Arial" pitchFamily="34" charset="0"/>
              </a:rPr>
              <a:t>D</a:t>
            </a:r>
            <a:r>
              <a:rPr lang="en-US" sz="2000" dirty="0" smtClean="0">
                <a:cs typeface="Arial" pitchFamily="34" charset="0"/>
              </a:rPr>
              <a:t>ata </a:t>
            </a:r>
            <a:r>
              <a:rPr lang="en-US" sz="2000" dirty="0">
                <a:cs typeface="Arial" pitchFamily="34" charset="0"/>
              </a:rPr>
              <a:t>A</a:t>
            </a:r>
            <a:r>
              <a:rPr lang="en-US" sz="2000" dirty="0" smtClean="0">
                <a:cs typeface="Arial" pitchFamily="34" charset="0"/>
              </a:rPr>
              <a:t>nalysis and </a:t>
            </a:r>
            <a:r>
              <a:rPr lang="en-US" sz="2000" dirty="0">
                <a:cs typeface="Arial" pitchFamily="34" charset="0"/>
              </a:rPr>
              <a:t>P</a:t>
            </a:r>
            <a:r>
              <a:rPr lang="en-US" sz="2000" dirty="0" smtClean="0">
                <a:cs typeface="Arial" pitchFamily="34" charset="0"/>
              </a:rPr>
              <a:t>robability</a:t>
            </a:r>
          </a:p>
          <a:p>
            <a:pPr marL="800100" lvl="1" indent="-342900">
              <a:lnSpc>
                <a:spcPct val="90000"/>
              </a:lnSpc>
              <a:spcBef>
                <a:spcPct val="20000"/>
              </a:spcBef>
              <a:buFont typeface="Arial" pitchFamily="34" charset="0"/>
              <a:buChar char="•"/>
            </a:pPr>
            <a:r>
              <a:rPr lang="en-US" sz="2000" dirty="0" smtClean="0">
                <a:cs typeface="Arial" pitchFamily="34" charset="0"/>
              </a:rPr>
              <a:t>Measurement</a:t>
            </a:r>
            <a:endParaRPr lang="en-US" sz="2000" dirty="0">
              <a:cs typeface="Arial" pitchFamily="34" charset="0"/>
            </a:endParaRPr>
          </a:p>
          <a:p>
            <a:pPr marL="800100" lvl="1" indent="-342900">
              <a:lnSpc>
                <a:spcPct val="90000"/>
              </a:lnSpc>
              <a:spcBef>
                <a:spcPct val="20000"/>
              </a:spcBef>
              <a:buFont typeface="Arial" pitchFamily="34" charset="0"/>
              <a:buChar char="•"/>
            </a:pPr>
            <a:r>
              <a:rPr lang="en-US" sz="2000" dirty="0">
                <a:cs typeface="Arial" pitchFamily="34" charset="0"/>
              </a:rPr>
              <a:t>N</a:t>
            </a:r>
            <a:r>
              <a:rPr lang="en-US" sz="2000" dirty="0" smtClean="0">
                <a:cs typeface="Arial" pitchFamily="34" charset="0"/>
              </a:rPr>
              <a:t>umber and </a:t>
            </a:r>
            <a:r>
              <a:rPr lang="en-US" sz="2000" dirty="0">
                <a:cs typeface="Arial" pitchFamily="34" charset="0"/>
              </a:rPr>
              <a:t>O</a:t>
            </a:r>
            <a:r>
              <a:rPr lang="en-US" sz="2000" dirty="0" smtClean="0">
                <a:cs typeface="Arial" pitchFamily="34" charset="0"/>
              </a:rPr>
              <a:t>perations</a:t>
            </a:r>
          </a:p>
          <a:p>
            <a:pPr marL="800100" lvl="1" indent="-342900">
              <a:lnSpc>
                <a:spcPct val="90000"/>
              </a:lnSpc>
              <a:spcBef>
                <a:spcPct val="20000"/>
              </a:spcBef>
              <a:buFont typeface="Arial" pitchFamily="34" charset="0"/>
              <a:buChar char="•"/>
            </a:pPr>
            <a:r>
              <a:rPr lang="en-US" sz="2000" dirty="0" smtClean="0">
                <a:cs typeface="Arial" pitchFamily="34" charset="0"/>
              </a:rPr>
              <a:t>Geometry </a:t>
            </a:r>
          </a:p>
          <a:p>
            <a:pPr marL="800100" lvl="1" indent="-342900">
              <a:lnSpc>
                <a:spcPct val="90000"/>
              </a:lnSpc>
              <a:spcBef>
                <a:spcPct val="20000"/>
              </a:spcBef>
              <a:buFont typeface="Arial" pitchFamily="34" charset="0"/>
              <a:buChar char="•"/>
            </a:pPr>
            <a:r>
              <a:rPr lang="en-US" sz="2000" dirty="0" smtClean="0">
                <a:cs typeface="Arial" pitchFamily="34" charset="0"/>
              </a:rPr>
              <a:t> Algebra</a:t>
            </a:r>
          </a:p>
          <a:p>
            <a:pPr marL="342900" indent="-342900">
              <a:lnSpc>
                <a:spcPct val="90000"/>
              </a:lnSpc>
              <a:spcBef>
                <a:spcPct val="20000"/>
              </a:spcBef>
              <a:buFont typeface="Arial" pitchFamily="34" charset="0"/>
              <a:buChar char="•"/>
            </a:pPr>
            <a:r>
              <a:rPr lang="en-US" altLang="zh-CN" sz="2000" dirty="0">
                <a:cs typeface="Arial" pitchFamily="34" charset="0"/>
              </a:rPr>
              <a:t>Math Sprint</a:t>
            </a:r>
          </a:p>
          <a:p>
            <a:pPr marL="342900" indent="-342900">
              <a:lnSpc>
                <a:spcPct val="90000"/>
              </a:lnSpc>
              <a:spcBef>
                <a:spcPct val="20000"/>
              </a:spcBef>
              <a:buFont typeface="Arial" pitchFamily="34" charset="0"/>
              <a:buChar char="•"/>
            </a:pPr>
            <a:r>
              <a:rPr lang="en-US" altLang="zh-CN" sz="2000" dirty="0" smtClean="0">
                <a:cs typeface="Arial" pitchFamily="34" charset="0"/>
              </a:rPr>
              <a:t>Post-Test</a:t>
            </a:r>
          </a:p>
          <a:p>
            <a:pPr marL="342900" indent="-342900">
              <a:lnSpc>
                <a:spcPct val="90000"/>
              </a:lnSpc>
              <a:spcBef>
                <a:spcPct val="20000"/>
              </a:spcBef>
              <a:buFont typeface="Arial" pitchFamily="34" charset="0"/>
              <a:buChar char="•"/>
            </a:pPr>
            <a:r>
              <a:rPr lang="en-US" altLang="zh-CN" sz="2000" dirty="0" smtClean="0">
                <a:cs typeface="Arial" pitchFamily="34" charset="0"/>
              </a:rPr>
              <a:t>Results</a:t>
            </a:r>
          </a:p>
          <a:p>
            <a:pPr marL="342900" indent="-342900">
              <a:lnSpc>
                <a:spcPct val="90000"/>
              </a:lnSpc>
              <a:spcBef>
                <a:spcPct val="20000"/>
              </a:spcBef>
              <a:buFont typeface="Arial" pitchFamily="34" charset="0"/>
              <a:buChar char="•"/>
            </a:pPr>
            <a:endParaRPr lang="en-US" altLang="zh-CN" sz="2400" dirty="0">
              <a:solidFill>
                <a:schemeClr val="tx2"/>
              </a:solidFill>
              <a:latin typeface="Calibri" pitchFamily="34" charset="0"/>
            </a:endParaRPr>
          </a:p>
        </p:txBody>
      </p:sp>
      <p:sp>
        <p:nvSpPr>
          <p:cNvPr id="7" name="TextBox 6"/>
          <p:cNvSpPr txBox="1"/>
          <p:nvPr/>
        </p:nvSpPr>
        <p:spPr>
          <a:xfrm>
            <a:off x="285720" y="142852"/>
            <a:ext cx="3861003" cy="461665"/>
          </a:xfrm>
          <a:prstGeom prst="rect">
            <a:avLst/>
          </a:prstGeom>
          <a:noFill/>
        </p:spPr>
        <p:txBody>
          <a:bodyPr wrap="none" rtlCol="0">
            <a:spAutoFit/>
          </a:bodyPr>
          <a:lstStyle/>
          <a:p>
            <a:r>
              <a:rPr lang="en-US" sz="2400" b="1" dirty="0" smtClean="0">
                <a:solidFill>
                  <a:srgbClr val="FF0000"/>
                </a:solidFill>
              </a:rPr>
              <a:t>COURSE PLAN OUTLINE</a:t>
            </a:r>
            <a:endParaRPr lang="en-US" sz="2400" b="1" dirty="0">
              <a:solidFill>
                <a:srgbClr val="FF0000"/>
              </a:solidFill>
            </a:endParaRPr>
          </a:p>
        </p:txBody>
      </p:sp>
      <p:pic>
        <p:nvPicPr>
          <p:cNvPr id="8" name="Picture 7" descr="Screen shot 2012-04-12 at 7.52.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692696"/>
            <a:ext cx="3518935" cy="2522806"/>
          </a:xfrm>
          <a:prstGeom prst="rect">
            <a:avLst/>
          </a:prstGeom>
          <a:effectLst>
            <a:outerShdw blurRad="50800" dist="38100" algn="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26358130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476672"/>
            <a:ext cx="5832648" cy="5909311"/>
          </a:xfrm>
          <a:prstGeom prst="rect">
            <a:avLst/>
          </a:prstGeom>
          <a:noFill/>
        </p:spPr>
        <p:txBody>
          <a:bodyPr wrap="square" rtlCol="0">
            <a:spAutoFit/>
          </a:bodyPr>
          <a:lstStyle/>
          <a:p>
            <a:pPr>
              <a:buFont typeface="Arial" pitchFamily="34" charset="0"/>
              <a:buChar char="•"/>
            </a:pPr>
            <a:r>
              <a:rPr lang="en-US" dirty="0" smtClean="0"/>
              <a:t>The five competencies were broken down into “Goals” from the North Carolina Testing Program (EOG Grade 7 Math Sample Items)</a:t>
            </a:r>
          </a:p>
          <a:p>
            <a:pPr>
              <a:buFont typeface="Arial" pitchFamily="34" charset="0"/>
              <a:buChar char="•"/>
            </a:pPr>
            <a:endParaRPr lang="en-US" dirty="0" smtClean="0"/>
          </a:p>
          <a:p>
            <a:pPr>
              <a:buFont typeface="Arial" pitchFamily="34" charset="0"/>
              <a:buChar char="•"/>
            </a:pPr>
            <a:r>
              <a:rPr lang="en-US" dirty="0" smtClean="0"/>
              <a:t>The five Goals were divided among team members</a:t>
            </a:r>
          </a:p>
          <a:p>
            <a:pPr>
              <a:buFont typeface="Arial" pitchFamily="34" charset="0"/>
              <a:buChar char="•"/>
            </a:pPr>
            <a:endParaRPr lang="en-US" dirty="0" smtClean="0"/>
          </a:p>
          <a:p>
            <a:pPr>
              <a:buFont typeface="Arial" pitchFamily="34" charset="0"/>
              <a:buChar char="•"/>
            </a:pPr>
            <a:r>
              <a:rPr lang="en-US" dirty="0" smtClean="0"/>
              <a:t>Each member was responsible for a “goal” or two</a:t>
            </a:r>
          </a:p>
          <a:p>
            <a:pPr>
              <a:buFont typeface="Arial" pitchFamily="34" charset="0"/>
              <a:buChar char="•"/>
            </a:pPr>
            <a:endParaRPr lang="en-US" dirty="0" smtClean="0"/>
          </a:p>
          <a:p>
            <a:pPr>
              <a:buFont typeface="Arial" pitchFamily="34" charset="0"/>
              <a:buChar char="•"/>
            </a:pPr>
            <a:r>
              <a:rPr lang="en-US" dirty="0" smtClean="0"/>
              <a:t>Studied and review the materials of each “goal”</a:t>
            </a:r>
          </a:p>
          <a:p>
            <a:pPr>
              <a:buFont typeface="Arial" pitchFamily="34" charset="0"/>
              <a:buChar char="•"/>
            </a:pPr>
            <a:endParaRPr lang="en-US" dirty="0" smtClean="0"/>
          </a:p>
          <a:p>
            <a:pPr>
              <a:buFont typeface="Arial" pitchFamily="34" charset="0"/>
              <a:buChar char="•"/>
            </a:pPr>
            <a:r>
              <a:rPr lang="en-US" dirty="0" smtClean="0"/>
              <a:t>Each member selected 10 questions based on their “goal”</a:t>
            </a:r>
          </a:p>
          <a:p>
            <a:pPr>
              <a:buFont typeface="Arial" pitchFamily="34" charset="0"/>
              <a:buChar char="•"/>
            </a:pPr>
            <a:endParaRPr lang="en-US" dirty="0" smtClean="0"/>
          </a:p>
          <a:p>
            <a:pPr>
              <a:buFont typeface="Arial" pitchFamily="34" charset="0"/>
              <a:buChar char="•"/>
            </a:pPr>
            <a:r>
              <a:rPr lang="en-US" dirty="0" smtClean="0"/>
              <a:t>Questions came from former EOG test</a:t>
            </a:r>
          </a:p>
          <a:p>
            <a:pPr>
              <a:buFont typeface="Arial" pitchFamily="34" charset="0"/>
              <a:buChar char="•"/>
            </a:pPr>
            <a:endParaRPr lang="en-US" dirty="0" smtClean="0"/>
          </a:p>
          <a:p>
            <a:pPr>
              <a:buFont typeface="Arial" pitchFamily="34" charset="0"/>
              <a:buChar char="•"/>
            </a:pPr>
            <a:r>
              <a:rPr lang="en-US" dirty="0" smtClean="0"/>
              <a:t>A total of 40 </a:t>
            </a:r>
            <a:r>
              <a:rPr lang="en-US" dirty="0"/>
              <a:t>questions </a:t>
            </a:r>
            <a:r>
              <a:rPr lang="en-US" dirty="0" smtClean="0"/>
              <a:t>used for the diagnostic test</a:t>
            </a:r>
          </a:p>
          <a:p>
            <a:pPr>
              <a:buFont typeface="Arial" pitchFamily="34" charset="0"/>
              <a:buChar char="•"/>
            </a:pPr>
            <a:endParaRPr lang="en-US" dirty="0" smtClean="0"/>
          </a:p>
          <a:p>
            <a:pPr>
              <a:buFont typeface="Arial" pitchFamily="34" charset="0"/>
              <a:buChar char="•"/>
            </a:pPr>
            <a:endParaRPr lang="en-US" dirty="0" smtClean="0"/>
          </a:p>
          <a:p>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10" name="TextBox 9"/>
          <p:cNvSpPr txBox="1"/>
          <p:nvPr/>
        </p:nvSpPr>
        <p:spPr>
          <a:xfrm>
            <a:off x="214282" y="0"/>
            <a:ext cx="6061876" cy="461665"/>
          </a:xfrm>
          <a:prstGeom prst="rect">
            <a:avLst/>
          </a:prstGeom>
          <a:noFill/>
        </p:spPr>
        <p:txBody>
          <a:bodyPr wrap="none" rtlCol="0">
            <a:spAutoFit/>
          </a:bodyPr>
          <a:lstStyle/>
          <a:p>
            <a:r>
              <a:rPr lang="en-US" sz="2400" b="1" dirty="0" smtClean="0">
                <a:solidFill>
                  <a:srgbClr val="FF0000"/>
                </a:solidFill>
              </a:rPr>
              <a:t>How was the Diagnostic Test Designed?</a:t>
            </a:r>
            <a:endParaRPr lang="en-US" sz="2400" b="1" dirty="0">
              <a:solidFill>
                <a:srgbClr val="FF0000"/>
              </a:solidFill>
            </a:endParaRPr>
          </a:p>
        </p:txBody>
      </p:sp>
      <p:pic>
        <p:nvPicPr>
          <p:cNvPr id="4" name="Picture 3" descr="Screen shot 2012-04-12 at 9.08.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260648"/>
            <a:ext cx="2496089" cy="3501008"/>
          </a:xfrm>
          <a:prstGeom prst="rect">
            <a:avLst/>
          </a:prstGeom>
          <a:effectLst>
            <a:outerShdw blurRad="50800" dist="38100" algn="l" rotWithShape="0">
              <a:prstClr val="black">
                <a:alpha val="40000"/>
              </a:prstClr>
            </a:outerShdw>
            <a:reflection blurRad="6350" stA="52000" endA="300" endPos="3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p:cNvGraphicFramePr>
          <p:nvPr>
            <p:extLst>
              <p:ext uri="{D42A27DB-BD31-4B8C-83A1-F6EECF244321}">
                <p14:modId xmlns:p14="http://schemas.microsoft.com/office/powerpoint/2010/main" val="1015767703"/>
              </p:ext>
            </p:extLst>
          </p:nvPr>
        </p:nvGraphicFramePr>
        <p:xfrm>
          <a:off x="611560" y="692696"/>
          <a:ext cx="2857520" cy="433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0" y="33418"/>
            <a:ext cx="4866123" cy="369332"/>
          </a:xfrm>
          <a:prstGeom prst="rect">
            <a:avLst/>
          </a:prstGeom>
          <a:noFill/>
        </p:spPr>
        <p:txBody>
          <a:bodyPr wrap="none" rtlCol="0">
            <a:spAutoFit/>
          </a:bodyPr>
          <a:lstStyle/>
          <a:p>
            <a:r>
              <a:rPr lang="en-US" b="1" dirty="0" smtClean="0">
                <a:solidFill>
                  <a:srgbClr val="86CF3D"/>
                </a:solidFill>
              </a:rPr>
              <a:t>COURSE PLAN: DAILY SESSION ROUTINE</a:t>
            </a:r>
            <a:endParaRPr lang="en-US" b="1" dirty="0">
              <a:solidFill>
                <a:srgbClr val="86CF3D"/>
              </a:solidFill>
            </a:endParaRPr>
          </a:p>
        </p:txBody>
      </p:sp>
      <p:sp>
        <p:nvSpPr>
          <p:cNvPr id="2" name="TextBox 1"/>
          <p:cNvSpPr txBox="1"/>
          <p:nvPr/>
        </p:nvSpPr>
        <p:spPr>
          <a:xfrm>
            <a:off x="755576" y="5013176"/>
            <a:ext cx="634008" cy="1015663"/>
          </a:xfrm>
          <a:prstGeom prst="rect">
            <a:avLst/>
          </a:prstGeom>
          <a:noFill/>
        </p:spPr>
        <p:txBody>
          <a:bodyPr wrap="none" rtlCol="0">
            <a:spAutoFit/>
          </a:bodyPr>
          <a:lstStyle/>
          <a:p>
            <a:r>
              <a:rPr lang="en-US" sz="6000" dirty="0" smtClean="0">
                <a:solidFill>
                  <a:srgbClr val="86CF3D"/>
                </a:solidFill>
              </a:rPr>
              <a:t>= </a:t>
            </a:r>
            <a:endParaRPr lang="en-US" sz="6000" dirty="0">
              <a:solidFill>
                <a:srgbClr val="86CF3D"/>
              </a:solidFill>
            </a:endParaRPr>
          </a:p>
        </p:txBody>
      </p:sp>
      <p:sp>
        <p:nvSpPr>
          <p:cNvPr id="3" name="TextBox 2"/>
          <p:cNvSpPr txBox="1"/>
          <p:nvPr/>
        </p:nvSpPr>
        <p:spPr>
          <a:xfrm>
            <a:off x="1331640" y="5229200"/>
            <a:ext cx="2159566" cy="523220"/>
          </a:xfrm>
          <a:prstGeom prst="rect">
            <a:avLst/>
          </a:prstGeom>
          <a:noFill/>
        </p:spPr>
        <p:txBody>
          <a:bodyPr wrap="none" rtlCol="0">
            <a:spAutoFit/>
          </a:bodyPr>
          <a:lstStyle/>
          <a:p>
            <a:r>
              <a:rPr lang="en-US" sz="2800" b="1" dirty="0" smtClean="0">
                <a:solidFill>
                  <a:srgbClr val="86CF3D"/>
                </a:solidFill>
              </a:rPr>
              <a:t>Math Sprint</a:t>
            </a:r>
            <a:endParaRPr lang="en-US" sz="2800" b="1" dirty="0">
              <a:solidFill>
                <a:srgbClr val="86CF3D"/>
              </a:solidFill>
            </a:endParaRPr>
          </a:p>
        </p:txBody>
      </p:sp>
      <p:pic>
        <p:nvPicPr>
          <p:cNvPr id="10" name="Picture 9" descr="math sprint.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28" y="692696"/>
            <a:ext cx="4661487" cy="2062605"/>
          </a:xfrm>
          <a:prstGeom prst="rect">
            <a:avLst/>
          </a:prstGeom>
          <a:effectLst>
            <a:outerShdw blurRad="50800" dist="38100" algn="l" rotWithShape="0">
              <a:prstClr val="black">
                <a:alpha val="40000"/>
              </a:prstClr>
            </a:outerShdw>
            <a:reflection blurRad="6350" stA="52000" endA="300" endPos="35000" dir="5400000" sy="-100000" algn="bl" rotWithShape="0"/>
          </a:effectLst>
        </p:spPr>
      </p:pic>
      <p:sp>
        <p:nvSpPr>
          <p:cNvPr id="12" name="Rectangle 11"/>
          <p:cNvSpPr/>
          <p:nvPr/>
        </p:nvSpPr>
        <p:spPr>
          <a:xfrm>
            <a:off x="3923928" y="3501008"/>
            <a:ext cx="4572000" cy="1814343"/>
          </a:xfrm>
          <a:prstGeom prst="rect">
            <a:avLst/>
          </a:prstGeom>
        </p:spPr>
        <p:txBody>
          <a:bodyPr>
            <a:spAutoFit/>
          </a:bodyPr>
          <a:lstStyle/>
          <a:p>
            <a:pPr marL="342900" lvl="0" indent="-342900">
              <a:lnSpc>
                <a:spcPct val="90000"/>
              </a:lnSpc>
              <a:spcBef>
                <a:spcPct val="20000"/>
              </a:spcBef>
              <a:buFont typeface="Arial" pitchFamily="34" charset="0"/>
              <a:buChar char="•"/>
            </a:pPr>
            <a:r>
              <a:rPr lang="en-US" altLang="zh-CN" dirty="0">
                <a:solidFill>
                  <a:srgbClr val="1F497D"/>
                </a:solidFill>
                <a:cs typeface="Arial" pitchFamily="34" charset="0"/>
              </a:rPr>
              <a:t>A total of 3 math sprints</a:t>
            </a:r>
          </a:p>
          <a:p>
            <a:pPr marL="342900" indent="-342900">
              <a:lnSpc>
                <a:spcPct val="90000"/>
              </a:lnSpc>
              <a:spcBef>
                <a:spcPct val="20000"/>
              </a:spcBef>
              <a:buFont typeface="Arial" pitchFamily="34" charset="0"/>
              <a:buChar char="•"/>
            </a:pPr>
            <a:r>
              <a:rPr lang="en-US" altLang="zh-CN" dirty="0" smtClean="0">
                <a:solidFill>
                  <a:schemeClr val="tx2"/>
                </a:solidFill>
                <a:cs typeface="Arial" pitchFamily="34" charset="0"/>
              </a:rPr>
              <a:t>Worksheets</a:t>
            </a:r>
            <a:r>
              <a:rPr lang="en-US" altLang="zh-CN" dirty="0">
                <a:solidFill>
                  <a:schemeClr val="tx2"/>
                </a:solidFill>
                <a:cs typeface="Arial" pitchFamily="34" charset="0"/>
              </a:rPr>
              <a:t>/ math games/ math hunt (prizes)</a:t>
            </a:r>
          </a:p>
          <a:p>
            <a:pPr marL="342900" indent="-342900">
              <a:lnSpc>
                <a:spcPct val="90000"/>
              </a:lnSpc>
              <a:spcBef>
                <a:spcPct val="20000"/>
              </a:spcBef>
              <a:buFont typeface="Arial" pitchFamily="34" charset="0"/>
              <a:buChar char="•"/>
            </a:pPr>
            <a:r>
              <a:rPr lang="en-US" altLang="zh-CN" dirty="0">
                <a:solidFill>
                  <a:schemeClr val="tx2"/>
                </a:solidFill>
                <a:cs typeface="Arial" pitchFamily="34" charset="0"/>
              </a:rPr>
              <a:t>Food/drinks after every </a:t>
            </a:r>
          </a:p>
          <a:p>
            <a:pPr marL="342900" indent="-342900">
              <a:lnSpc>
                <a:spcPct val="90000"/>
              </a:lnSpc>
              <a:spcBef>
                <a:spcPct val="20000"/>
              </a:spcBef>
            </a:pPr>
            <a:r>
              <a:rPr lang="en-US" altLang="zh-CN" dirty="0">
                <a:solidFill>
                  <a:schemeClr val="tx2"/>
                </a:solidFill>
                <a:cs typeface="Arial" pitchFamily="34" charset="0"/>
              </a:rPr>
              <a:t>Session</a:t>
            </a:r>
          </a:p>
          <a:p>
            <a:pPr marL="342900" indent="-342900">
              <a:lnSpc>
                <a:spcPct val="90000"/>
              </a:lnSpc>
              <a:spcBef>
                <a:spcPct val="20000"/>
              </a:spcBef>
              <a:buFont typeface="Arial" pitchFamily="34" charset="0"/>
              <a:buChar char="•"/>
            </a:pPr>
            <a:r>
              <a:rPr lang="en-US" altLang="zh-CN" dirty="0" smtClean="0">
                <a:solidFill>
                  <a:schemeClr val="tx2"/>
                </a:solidFill>
                <a:cs typeface="Arial" pitchFamily="34" charset="0"/>
              </a:rPr>
              <a:t>Tutoring </a:t>
            </a:r>
            <a:endParaRPr lang="en-US" altLang="zh-CN" dirty="0">
              <a:solidFill>
                <a:schemeClr val="tx2"/>
              </a:solidFill>
              <a:cs typeface="Arial" pitchFamily="34" charset="0"/>
            </a:endParaRPr>
          </a:p>
        </p:txBody>
      </p:sp>
    </p:spTree>
    <p:extLst>
      <p:ext uri="{BB962C8B-B14F-4D97-AF65-F5344CB8AC3E}">
        <p14:creationId xmlns:p14="http://schemas.microsoft.com/office/powerpoint/2010/main" val="28319629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5"/>
          <p:cNvGraphicFramePr/>
          <p:nvPr>
            <p:extLst>
              <p:ext uri="{D42A27DB-BD31-4B8C-83A1-F6EECF244321}">
                <p14:modId xmlns:p14="http://schemas.microsoft.com/office/powerpoint/2010/main" val="2925401804"/>
              </p:ext>
            </p:extLst>
          </p:nvPr>
        </p:nvGraphicFramePr>
        <p:xfrm>
          <a:off x="1221862" y="899174"/>
          <a:ext cx="6657988" cy="307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915816" y="188640"/>
            <a:ext cx="3382657" cy="461665"/>
          </a:xfrm>
          <a:prstGeom prst="rect">
            <a:avLst/>
          </a:prstGeom>
          <a:noFill/>
        </p:spPr>
        <p:txBody>
          <a:bodyPr wrap="none" rtlCol="0">
            <a:spAutoFit/>
          </a:bodyPr>
          <a:lstStyle/>
          <a:p>
            <a:r>
              <a:rPr lang="en-US" sz="2400" b="1" dirty="0" smtClean="0">
                <a:solidFill>
                  <a:srgbClr val="86CF3D"/>
                </a:solidFill>
              </a:rPr>
              <a:t>Student Observations</a:t>
            </a:r>
            <a:endParaRPr lang="en-US" sz="2400" b="1" dirty="0">
              <a:solidFill>
                <a:srgbClr val="86CF3D"/>
              </a:solidFill>
            </a:endParaRPr>
          </a:p>
        </p:txBody>
      </p:sp>
      <p:sp>
        <p:nvSpPr>
          <p:cNvPr id="14" name="TextBox 13"/>
          <p:cNvSpPr txBox="1"/>
          <p:nvPr/>
        </p:nvSpPr>
        <p:spPr>
          <a:xfrm>
            <a:off x="1403648" y="2492896"/>
            <a:ext cx="1172466" cy="369332"/>
          </a:xfrm>
          <a:prstGeom prst="rect">
            <a:avLst/>
          </a:prstGeom>
          <a:noFill/>
        </p:spPr>
        <p:txBody>
          <a:bodyPr wrap="none" rtlCol="0">
            <a:spAutoFit/>
          </a:bodyPr>
          <a:lstStyle/>
          <a:p>
            <a:r>
              <a:rPr lang="en-US" b="1" dirty="0" smtClean="0">
                <a:solidFill>
                  <a:schemeClr val="bg1">
                    <a:lumMod val="95000"/>
                  </a:schemeClr>
                </a:solidFill>
              </a:rPr>
              <a:t>Behavior</a:t>
            </a:r>
            <a:endParaRPr lang="en-US" b="1" dirty="0">
              <a:solidFill>
                <a:schemeClr val="bg1">
                  <a:lumMod val="95000"/>
                </a:schemeClr>
              </a:solidFill>
            </a:endParaRPr>
          </a:p>
        </p:txBody>
      </p:sp>
      <p:sp>
        <p:nvSpPr>
          <p:cNvPr id="15" name="Rectangle 14"/>
          <p:cNvSpPr/>
          <p:nvPr/>
        </p:nvSpPr>
        <p:spPr>
          <a:xfrm>
            <a:off x="3203848" y="2420888"/>
            <a:ext cx="1133581" cy="646331"/>
          </a:xfrm>
          <a:prstGeom prst="rect">
            <a:avLst/>
          </a:prstGeom>
        </p:spPr>
        <p:txBody>
          <a:bodyPr wrap="none">
            <a:spAutoFit/>
          </a:bodyPr>
          <a:lstStyle/>
          <a:p>
            <a:pPr algn="ctr"/>
            <a:r>
              <a:rPr lang="en-US" b="1" dirty="0" smtClean="0">
                <a:solidFill>
                  <a:schemeClr val="bg1">
                    <a:lumMod val="95000"/>
                  </a:schemeClr>
                </a:solidFill>
              </a:rPr>
              <a:t>Work </a:t>
            </a:r>
          </a:p>
          <a:p>
            <a:pPr algn="ctr"/>
            <a:r>
              <a:rPr lang="en-US" b="1" dirty="0" smtClean="0">
                <a:solidFill>
                  <a:schemeClr val="bg1">
                    <a:lumMod val="95000"/>
                  </a:schemeClr>
                </a:solidFill>
              </a:rPr>
              <a:t>Methods</a:t>
            </a:r>
            <a:endParaRPr lang="en-US" b="1" dirty="0">
              <a:solidFill>
                <a:schemeClr val="bg1">
                  <a:lumMod val="95000"/>
                </a:schemeClr>
              </a:solidFill>
            </a:endParaRPr>
          </a:p>
        </p:txBody>
      </p:sp>
      <p:sp>
        <p:nvSpPr>
          <p:cNvPr id="16" name="Rectangle 15"/>
          <p:cNvSpPr/>
          <p:nvPr/>
        </p:nvSpPr>
        <p:spPr>
          <a:xfrm>
            <a:off x="6300192" y="2420888"/>
            <a:ext cx="1566392" cy="646331"/>
          </a:xfrm>
          <a:prstGeom prst="rect">
            <a:avLst/>
          </a:prstGeom>
        </p:spPr>
        <p:txBody>
          <a:bodyPr wrap="none">
            <a:spAutoFit/>
          </a:bodyPr>
          <a:lstStyle/>
          <a:p>
            <a:r>
              <a:rPr lang="en-US" b="1" dirty="0" smtClean="0">
                <a:solidFill>
                  <a:schemeClr val="bg1">
                    <a:lumMod val="95000"/>
                  </a:schemeClr>
                </a:solidFill>
              </a:rPr>
              <a:t>Strengths/</a:t>
            </a:r>
          </a:p>
          <a:p>
            <a:r>
              <a:rPr lang="en-US" b="1" dirty="0" smtClean="0">
                <a:solidFill>
                  <a:schemeClr val="bg1">
                    <a:lumMod val="95000"/>
                  </a:schemeClr>
                </a:solidFill>
              </a:rPr>
              <a:t>Weaknesses</a:t>
            </a:r>
            <a:endParaRPr lang="en-US" b="1" dirty="0">
              <a:solidFill>
                <a:schemeClr val="bg1">
                  <a:lumMod val="95000"/>
                </a:schemeClr>
              </a:solidFill>
            </a:endParaRPr>
          </a:p>
        </p:txBody>
      </p:sp>
    </p:spTree>
    <p:extLst>
      <p:ext uri="{BB962C8B-B14F-4D97-AF65-F5344CB8AC3E}">
        <p14:creationId xmlns:p14="http://schemas.microsoft.com/office/powerpoint/2010/main" val="7519337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2-04-16 at 3.51.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6094040" cy="5469651"/>
          </a:xfrm>
          <a:prstGeom prst="rect">
            <a:avLst/>
          </a:prstGeom>
          <a:effectLst>
            <a:outerShdw blurRad="50800" dist="38100" algn="l" rotWithShape="0">
              <a:prstClr val="black">
                <a:alpha val="40000"/>
              </a:prstClr>
            </a:outerShdw>
          </a:effectLst>
        </p:spPr>
      </p:pic>
      <p:pic>
        <p:nvPicPr>
          <p:cNvPr id="8" name="Picture 7" descr="Screen shot 2012-04-16 at 3.52.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735" y="548680"/>
            <a:ext cx="2670265" cy="897384"/>
          </a:xfrm>
          <a:prstGeom prst="rect">
            <a:avLst/>
          </a:prstGeom>
          <a:effectLst>
            <a:outerShdw blurRad="50800" dist="38100" algn="l" rotWithShape="0">
              <a:prstClr val="black">
                <a:alpha val="40000"/>
              </a:prstClr>
            </a:outerShdw>
          </a:effectLst>
        </p:spPr>
      </p:pic>
      <p:sp>
        <p:nvSpPr>
          <p:cNvPr id="9" name="Rectangle 8"/>
          <p:cNvSpPr/>
          <p:nvPr/>
        </p:nvSpPr>
        <p:spPr>
          <a:xfrm>
            <a:off x="0" y="0"/>
            <a:ext cx="1582960" cy="369332"/>
          </a:xfrm>
          <a:prstGeom prst="rect">
            <a:avLst/>
          </a:prstGeom>
        </p:spPr>
        <p:txBody>
          <a:bodyPr wrap="none">
            <a:spAutoFit/>
          </a:bodyPr>
          <a:lstStyle/>
          <a:p>
            <a:r>
              <a:rPr lang="en-US" b="1" dirty="0">
                <a:solidFill>
                  <a:srgbClr val="FF0000"/>
                </a:solidFill>
              </a:rPr>
              <a:t>Data/</a:t>
            </a:r>
            <a:r>
              <a:rPr lang="en-US" b="1" dirty="0">
                <a:solidFill>
                  <a:srgbClr val="86CF3D"/>
                </a:solidFill>
              </a:rPr>
              <a:t>Results</a:t>
            </a:r>
            <a:endParaRPr lang="en-US" b="1" dirty="0">
              <a:solidFill>
                <a:srgbClr val="FF0000"/>
              </a:solidFill>
            </a:endParaRPr>
          </a:p>
        </p:txBody>
      </p:sp>
    </p:spTree>
    <p:extLst>
      <p:ext uri="{BB962C8B-B14F-4D97-AF65-F5344CB8AC3E}">
        <p14:creationId xmlns:p14="http://schemas.microsoft.com/office/powerpoint/2010/main" val="35245256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0"/>
            <a:ext cx="2049059" cy="461665"/>
          </a:xfrm>
          <a:prstGeom prst="rect">
            <a:avLst/>
          </a:prstGeom>
          <a:noFill/>
        </p:spPr>
        <p:txBody>
          <a:bodyPr wrap="none" rtlCol="0">
            <a:spAutoFit/>
          </a:bodyPr>
          <a:lstStyle/>
          <a:p>
            <a:r>
              <a:rPr lang="en-US" sz="2400" b="1" dirty="0" smtClean="0">
                <a:solidFill>
                  <a:srgbClr val="FF0000"/>
                </a:solidFill>
              </a:rPr>
              <a:t>Data/</a:t>
            </a:r>
            <a:r>
              <a:rPr lang="en-US" sz="2400" b="1" dirty="0" smtClean="0">
                <a:solidFill>
                  <a:srgbClr val="86CF3D"/>
                </a:solidFill>
              </a:rPr>
              <a:t>Results</a:t>
            </a:r>
            <a:endParaRPr lang="en-US" sz="2400" b="1" dirty="0">
              <a:solidFill>
                <a:srgbClr val="FF0000"/>
              </a:solidFill>
            </a:endParaRPr>
          </a:p>
        </p:txBody>
      </p:sp>
      <p:pic>
        <p:nvPicPr>
          <p:cNvPr id="10" name="Picture 9" descr="E:\chartgo2.png"/>
          <p:cNvPicPr/>
          <p:nvPr/>
        </p:nvPicPr>
        <p:blipFill>
          <a:blip r:embed="rId2"/>
          <a:srcRect/>
          <a:stretch>
            <a:fillRect/>
          </a:stretch>
        </p:blipFill>
        <p:spPr bwMode="auto">
          <a:xfrm>
            <a:off x="1142976" y="785794"/>
            <a:ext cx="3200400" cy="2562225"/>
          </a:xfrm>
          <a:prstGeom prst="rect">
            <a:avLst/>
          </a:prstGeom>
          <a:noFill/>
          <a:ln w="9525">
            <a:noFill/>
            <a:miter lim="800000"/>
            <a:headEnd/>
            <a:tailEnd/>
          </a:ln>
        </p:spPr>
      </p:pic>
      <p:pic>
        <p:nvPicPr>
          <p:cNvPr id="11" name="Picture 10" descr="E:\chartgo (1).png"/>
          <p:cNvPicPr/>
          <p:nvPr/>
        </p:nvPicPr>
        <p:blipFill>
          <a:blip r:embed="rId3"/>
          <a:srcRect/>
          <a:stretch>
            <a:fillRect/>
          </a:stretch>
        </p:blipFill>
        <p:spPr bwMode="auto">
          <a:xfrm>
            <a:off x="5000628" y="785794"/>
            <a:ext cx="3200400" cy="2562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0"/>
            <a:ext cx="2049059" cy="461665"/>
          </a:xfrm>
          <a:prstGeom prst="rect">
            <a:avLst/>
          </a:prstGeom>
          <a:noFill/>
        </p:spPr>
        <p:txBody>
          <a:bodyPr wrap="none" rtlCol="0">
            <a:spAutoFit/>
          </a:bodyPr>
          <a:lstStyle/>
          <a:p>
            <a:r>
              <a:rPr lang="en-US" sz="2400" b="1" dirty="0">
                <a:solidFill>
                  <a:srgbClr val="FF0000"/>
                </a:solidFill>
              </a:rPr>
              <a:t>Data/</a:t>
            </a:r>
            <a:r>
              <a:rPr lang="en-US" sz="2400" b="1" dirty="0">
                <a:solidFill>
                  <a:srgbClr val="86CF3D"/>
                </a:solidFill>
              </a:rPr>
              <a:t>Results</a:t>
            </a:r>
            <a:endParaRPr lang="en-US" sz="2400" b="1" dirty="0">
              <a:solidFill>
                <a:srgbClr val="FF0000"/>
              </a:solidFill>
            </a:endParaRPr>
          </a:p>
        </p:txBody>
      </p:sp>
      <p:pic>
        <p:nvPicPr>
          <p:cNvPr id="3" name="Picture 2" descr="chartgo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052736"/>
            <a:ext cx="4133980" cy="3307184"/>
          </a:xfrm>
          <a:prstGeom prst="rect">
            <a:avLst/>
          </a:prstGeom>
        </p:spPr>
      </p:pic>
      <p:pic>
        <p:nvPicPr>
          <p:cNvPr id="4" name="Picture 3" descr="chartgo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052736"/>
            <a:ext cx="4128793" cy="33030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0"/>
            <a:ext cx="2049059" cy="461665"/>
          </a:xfrm>
          <a:prstGeom prst="rect">
            <a:avLst/>
          </a:prstGeom>
          <a:noFill/>
        </p:spPr>
        <p:txBody>
          <a:bodyPr wrap="none" rtlCol="0">
            <a:spAutoFit/>
          </a:bodyPr>
          <a:lstStyle/>
          <a:p>
            <a:r>
              <a:rPr lang="en-US" sz="2400" b="1" dirty="0">
                <a:solidFill>
                  <a:srgbClr val="FF0000"/>
                </a:solidFill>
              </a:rPr>
              <a:t>Data/</a:t>
            </a:r>
            <a:r>
              <a:rPr lang="en-US" sz="2400" b="1" dirty="0">
                <a:solidFill>
                  <a:srgbClr val="86CF3D"/>
                </a:solidFill>
              </a:rPr>
              <a:t>Results</a:t>
            </a:r>
            <a:endParaRPr lang="en-US" sz="2400" b="1" dirty="0">
              <a:solidFill>
                <a:srgbClr val="FF0000"/>
              </a:solidFill>
            </a:endParaRPr>
          </a:p>
        </p:txBody>
      </p:sp>
      <p:pic>
        <p:nvPicPr>
          <p:cNvPr id="2" name="Picture 1" descr="chartgo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6" y="1196752"/>
            <a:ext cx="4423988" cy="3539190"/>
          </a:xfrm>
          <a:prstGeom prst="rect">
            <a:avLst/>
          </a:prstGeom>
        </p:spPr>
      </p:pic>
      <p:pic>
        <p:nvPicPr>
          <p:cNvPr id="3" name="Picture 2" descr="chartgo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196752"/>
            <a:ext cx="4499992" cy="35999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9552" y="548680"/>
            <a:ext cx="8424936" cy="3323987"/>
          </a:xfrm>
          <a:prstGeom prst="rect">
            <a:avLst/>
          </a:prstGeom>
        </p:spPr>
        <p:txBody>
          <a:bodyPr wrap="square">
            <a:spAutoFit/>
          </a:bodyPr>
          <a:lstStyle/>
          <a:p>
            <a:pPr>
              <a:buNone/>
            </a:pPr>
            <a:r>
              <a:rPr lang="en-US" sz="1500" b="1" dirty="0" smtClean="0"/>
              <a:t>A “Math Sprint tutorial model” was used to improve the End of Grade (EOG) test scores on seventh grade students at Elizabeth City Middle School in Elizabeth City, North Carolina. This unique learning technique, developed at Elizabeth City State University, was used during a four-week study group composed of seventh grade students to enhance EOG test scores. </a:t>
            </a:r>
            <a:r>
              <a:rPr lang="en-US" sz="1500" b="1" dirty="0"/>
              <a:t>The pre-test questions covered topics from the “North Carolina Mathematics Standard Course of Study” which consisted of five competencies: number and operations, measurement, geometry, algebra, and data analysis and probability. The North Carolina Mathematics Standard Course of Study is based on a philosophy of teaching and learning mathematics that is consistent with the current research, exemplary practices, and national </a:t>
            </a:r>
            <a:r>
              <a:rPr lang="en-US" sz="1500" b="1" dirty="0" smtClean="0"/>
              <a:t>standards. A diagnostic exam, corrective instruction, Math Sprints, and a post test were used to assist students with an understanding of seventh grade math. The results of the pre and post exams showed student improvement in understanding seventh grade math.</a:t>
            </a:r>
          </a:p>
          <a:p>
            <a:pPr>
              <a:buNone/>
            </a:pPr>
            <a:r>
              <a:rPr lang="en-US" sz="1500" b="1" dirty="0" smtClean="0"/>
              <a:t>		</a:t>
            </a:r>
            <a:endParaRPr lang="en-US" sz="1500" dirty="0" smtClean="0"/>
          </a:p>
        </p:txBody>
      </p:sp>
      <p:sp>
        <p:nvSpPr>
          <p:cNvPr id="11" name="Rectangle 10"/>
          <p:cNvSpPr/>
          <p:nvPr/>
        </p:nvSpPr>
        <p:spPr>
          <a:xfrm>
            <a:off x="428596" y="142852"/>
            <a:ext cx="1435008" cy="461665"/>
          </a:xfrm>
          <a:prstGeom prst="rect">
            <a:avLst/>
          </a:prstGeom>
        </p:spPr>
        <p:txBody>
          <a:bodyPr wrap="none">
            <a:spAutoFit/>
          </a:bodyPr>
          <a:lstStyle/>
          <a:p>
            <a:pPr eaLnBrk="1" hangingPunct="1">
              <a:buNone/>
            </a:pPr>
            <a:r>
              <a:rPr lang="en-US" altLang="zh-CN" sz="2400" b="1" dirty="0" smtClean="0">
                <a:solidFill>
                  <a:srgbClr val="FF0000"/>
                </a:solidFill>
              </a:rPr>
              <a:t>Abstract</a:t>
            </a:r>
            <a:endParaRPr lang="zh-CN" altLang="en-US" sz="2400" b="1" dirty="0" smtClean="0">
              <a:solidFill>
                <a:srgbClr val="FF0000"/>
              </a:solidFill>
            </a:endParaRPr>
          </a:p>
        </p:txBody>
      </p:sp>
      <p:sp>
        <p:nvSpPr>
          <p:cNvPr id="12" name="TextBox 11"/>
          <p:cNvSpPr txBox="1"/>
          <p:nvPr/>
        </p:nvSpPr>
        <p:spPr>
          <a:xfrm>
            <a:off x="0" y="6027003"/>
            <a:ext cx="7072330" cy="830997"/>
          </a:xfrm>
          <a:prstGeom prst="rect">
            <a:avLst/>
          </a:prstGeom>
          <a:noFill/>
        </p:spPr>
        <p:txBody>
          <a:bodyPr wrap="square" rtlCol="0">
            <a:spAutoFit/>
          </a:bodyPr>
          <a:lstStyle/>
          <a:p>
            <a:r>
              <a:rPr lang="en-US" sz="1600" b="1" dirty="0" smtClean="0">
                <a:solidFill>
                  <a:schemeClr val="bg1"/>
                </a:solidFill>
              </a:rPr>
              <a:t>Key words</a:t>
            </a:r>
            <a:r>
              <a:rPr lang="en-US" sz="1600" dirty="0" smtClean="0">
                <a:solidFill>
                  <a:schemeClr val="bg1"/>
                </a:solidFill>
              </a:rPr>
              <a:t>: </a:t>
            </a:r>
          </a:p>
          <a:p>
            <a:r>
              <a:rPr lang="en-US" sz="1600" dirty="0">
                <a:solidFill>
                  <a:schemeClr val="bg1"/>
                </a:solidFill>
              </a:rPr>
              <a:t>D</a:t>
            </a:r>
            <a:r>
              <a:rPr lang="en-US" sz="1600" dirty="0" smtClean="0">
                <a:solidFill>
                  <a:schemeClr val="bg1"/>
                </a:solidFill>
              </a:rPr>
              <a:t>ata </a:t>
            </a:r>
            <a:r>
              <a:rPr lang="en-US" sz="1600" dirty="0">
                <a:solidFill>
                  <a:schemeClr val="bg1"/>
                </a:solidFill>
              </a:rPr>
              <a:t>analysis and </a:t>
            </a:r>
            <a:r>
              <a:rPr lang="en-US" sz="1600" dirty="0" smtClean="0">
                <a:solidFill>
                  <a:schemeClr val="bg1"/>
                </a:solidFill>
              </a:rPr>
              <a:t>Probability</a:t>
            </a:r>
            <a:r>
              <a:rPr lang="en-US" sz="1600" dirty="0">
                <a:solidFill>
                  <a:schemeClr val="bg1"/>
                </a:solidFill>
              </a:rPr>
              <a:t>, </a:t>
            </a:r>
            <a:r>
              <a:rPr lang="en-US" sz="1600" dirty="0" smtClean="0">
                <a:solidFill>
                  <a:schemeClr val="bg1"/>
                </a:solidFill>
              </a:rPr>
              <a:t>Measurement</a:t>
            </a:r>
            <a:r>
              <a:rPr lang="en-US" sz="1600" dirty="0">
                <a:solidFill>
                  <a:schemeClr val="bg1"/>
                </a:solidFill>
              </a:rPr>
              <a:t>, </a:t>
            </a:r>
            <a:r>
              <a:rPr lang="en-US" sz="1600" dirty="0" smtClean="0">
                <a:solidFill>
                  <a:schemeClr val="bg1"/>
                </a:solidFill>
              </a:rPr>
              <a:t>Number </a:t>
            </a:r>
            <a:r>
              <a:rPr lang="en-US" sz="1600" dirty="0">
                <a:solidFill>
                  <a:schemeClr val="bg1"/>
                </a:solidFill>
              </a:rPr>
              <a:t>and </a:t>
            </a:r>
            <a:r>
              <a:rPr lang="en-US" sz="1600" dirty="0" smtClean="0">
                <a:solidFill>
                  <a:schemeClr val="bg1"/>
                </a:solidFill>
              </a:rPr>
              <a:t>Operations</a:t>
            </a:r>
            <a:r>
              <a:rPr lang="en-US" sz="1600" dirty="0">
                <a:solidFill>
                  <a:schemeClr val="bg1"/>
                </a:solidFill>
              </a:rPr>
              <a:t>, </a:t>
            </a:r>
            <a:r>
              <a:rPr lang="en-US" sz="1600" dirty="0" smtClean="0">
                <a:solidFill>
                  <a:schemeClr val="bg1"/>
                </a:solidFill>
              </a:rPr>
              <a:t>Geometry</a:t>
            </a:r>
            <a:r>
              <a:rPr lang="en-US" sz="1600" dirty="0">
                <a:solidFill>
                  <a:schemeClr val="bg1"/>
                </a:solidFill>
              </a:rPr>
              <a:t>, and </a:t>
            </a:r>
            <a:r>
              <a:rPr lang="en-US" sz="1600" dirty="0" smtClean="0">
                <a:solidFill>
                  <a:schemeClr val="bg1"/>
                </a:solidFill>
              </a:rPr>
              <a:t>Algebra</a:t>
            </a:r>
            <a:r>
              <a:rPr lang="en-US" sz="1600" dirty="0">
                <a:solidFill>
                  <a:schemeClr val="bg1"/>
                </a:solidFill>
              </a:rPr>
              <a:t>, Visual, Auditory and Kinesthetic (VAK)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7"/>
          <p:cNvGraphicFramePr/>
          <p:nvPr>
            <p:extLst>
              <p:ext uri="{D42A27DB-BD31-4B8C-83A1-F6EECF244321}">
                <p14:modId xmlns:p14="http://schemas.microsoft.com/office/powerpoint/2010/main" val="3694162625"/>
              </p:ext>
            </p:extLst>
          </p:nvPr>
        </p:nvGraphicFramePr>
        <p:xfrm>
          <a:off x="785786" y="1142984"/>
          <a:ext cx="5929354"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占位符 4"/>
          <p:cNvSpPr>
            <a:spLocks noGrp="1"/>
          </p:cNvSpPr>
          <p:nvPr>
            <p:ph type="body" sz="quarter" idx="4294967295"/>
          </p:nvPr>
        </p:nvSpPr>
        <p:spPr>
          <a:xfrm>
            <a:off x="785786" y="428604"/>
            <a:ext cx="6357957" cy="928672"/>
          </a:xfrm>
          <a:prstGeom prst="rect">
            <a:avLst/>
          </a:prstGeom>
        </p:spPr>
        <p:txBody>
          <a:bodyPr/>
          <a:lstStyle/>
          <a:p>
            <a:pPr eaLnBrk="1" hangingPunct="1">
              <a:buNone/>
            </a:pPr>
            <a:r>
              <a:rPr lang="en-US" altLang="zh-CN" sz="2400" b="1" dirty="0" smtClean="0">
                <a:solidFill>
                  <a:srgbClr val="FF0000"/>
                </a:solidFill>
                <a:latin typeface="Arial" pitchFamily="34" charset="0"/>
                <a:cs typeface="Arial" pitchFamily="34" charset="0"/>
              </a:rPr>
              <a:t>Focus Questions </a:t>
            </a:r>
            <a:endParaRPr lang="zh-CN" altLang="en-US" sz="2400" b="1" dirty="0" smtClean="0">
              <a:solidFill>
                <a:srgbClr val="FF0000"/>
              </a:solidFill>
              <a:latin typeface="Arial" pitchFamily="34" charset="0"/>
              <a:cs typeface="Arial" pitchFamily="34" charset="0"/>
            </a:endParaRPr>
          </a:p>
        </p:txBody>
      </p:sp>
      <p:sp>
        <p:nvSpPr>
          <p:cNvPr id="12" name="Rectangle 11"/>
          <p:cNvSpPr/>
          <p:nvPr/>
        </p:nvSpPr>
        <p:spPr>
          <a:xfrm>
            <a:off x="785786" y="4357694"/>
            <a:ext cx="5929354" cy="378000"/>
          </a:xfrm>
          <a:prstGeom prst="rect">
            <a:avLst/>
          </a:pr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1071538" y="4143380"/>
            <a:ext cx="4150547" cy="442800"/>
            <a:chOff x="296467" y="322773"/>
            <a:chExt cx="4150547" cy="442800"/>
          </a:xfrm>
        </p:grpSpPr>
        <p:sp>
          <p:nvSpPr>
            <p:cNvPr id="10" name="Rounded Rectangle 9"/>
            <p:cNvSpPr/>
            <p:nvPr/>
          </p:nvSpPr>
          <p:spPr>
            <a:xfrm>
              <a:off x="296467" y="322773"/>
              <a:ext cx="4150547" cy="44280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Rounded Rectangle 4"/>
            <p:cNvSpPr/>
            <p:nvPr/>
          </p:nvSpPr>
          <p:spPr>
            <a:xfrm>
              <a:off x="318083" y="344389"/>
              <a:ext cx="4126918"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881" tIns="0" rIns="156881"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15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1500" kern="1200" dirty="0" smtClean="0"/>
                <a:t>What is the relationship </a:t>
              </a:r>
              <a:r>
                <a:rPr lang="en-US" sz="1500" dirty="0" smtClean="0"/>
                <a:t>of the Math Sprint to student learning ?</a:t>
              </a:r>
              <a:r>
                <a:rPr lang="en-US" sz="1500" kern="1200" dirty="0" smtClean="0"/>
                <a:t>  </a:t>
              </a:r>
              <a:endParaRPr lang="zh-CN" altLang="en-US" sz="1500" kern="1200" dirty="0" smtClean="0"/>
            </a:p>
            <a:p>
              <a:pPr lvl="0" algn="l">
                <a:spcBef>
                  <a:spcPct val="0"/>
                </a:spcBef>
              </a:pPr>
              <a:endParaRPr lang="zh-CN" altLang="en-US" sz="1500" kern="1200" dirty="0"/>
            </a:p>
          </p:txBody>
        </p:sp>
      </p:grpSp>
      <p:cxnSp>
        <p:nvCxnSpPr>
          <p:cNvPr id="24" name="Straight Arrow Connector 23"/>
          <p:cNvCxnSpPr/>
          <p:nvPr/>
        </p:nvCxnSpPr>
        <p:spPr>
          <a:xfrm>
            <a:off x="1142976" y="2571744"/>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ight Brace 28"/>
          <p:cNvSpPr/>
          <p:nvPr/>
        </p:nvSpPr>
        <p:spPr>
          <a:xfrm>
            <a:off x="5286380" y="3714752"/>
            <a:ext cx="2428892"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7786710" y="4000504"/>
            <a:ext cx="1082348" cy="369332"/>
          </a:xfrm>
          <a:prstGeom prst="rect">
            <a:avLst/>
          </a:prstGeom>
          <a:noFill/>
        </p:spPr>
        <p:txBody>
          <a:bodyPr wrap="none" rtlCol="0">
            <a:spAutoFit/>
          </a:bodyPr>
          <a:lstStyle/>
          <a:p>
            <a:r>
              <a:rPr lang="en-US" dirty="0" smtClean="0"/>
              <a:t>Solution!</a:t>
            </a:r>
            <a:endParaRPr lang="en-US" dirty="0"/>
          </a:p>
        </p:txBody>
      </p:sp>
      <p:pic>
        <p:nvPicPr>
          <p:cNvPr id="2" name="Picture 1" descr="Screen shot 2012-04-12 at 7.02.0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2280" y="1700808"/>
            <a:ext cx="1785281" cy="2128605"/>
          </a:xfrm>
          <a:prstGeom prst="rect">
            <a:avLst/>
          </a:prstGeom>
          <a:effectLst>
            <a:outerShdw blurRad="50800" dist="38100" dir="2700000" algn="tl" rotWithShape="0">
              <a:prstClr val="black">
                <a:alpha val="40000"/>
              </a:prstClr>
            </a:outerShdw>
          </a:effectLst>
          <a:scene3d>
            <a:camera prst="obliqueTopRight"/>
            <a:lightRig rig="threePt" dir="t"/>
          </a:scene3d>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a:grpSpLocks/>
          </p:cNvGrpSpPr>
          <p:nvPr/>
        </p:nvGrpSpPr>
        <p:grpSpPr bwMode="auto">
          <a:xfrm>
            <a:off x="357158" y="1571612"/>
            <a:ext cx="8501122" cy="3143272"/>
            <a:chOff x="428597" y="2500694"/>
            <a:chExt cx="8429683" cy="2357066"/>
          </a:xfrm>
        </p:grpSpPr>
        <p:grpSp>
          <p:nvGrpSpPr>
            <p:cNvPr id="3" name="Group 33"/>
            <p:cNvGrpSpPr>
              <a:grpSpLocks/>
            </p:cNvGrpSpPr>
            <p:nvPr/>
          </p:nvGrpSpPr>
          <p:grpSpPr bwMode="auto">
            <a:xfrm>
              <a:off x="428597" y="2827091"/>
              <a:ext cx="8429683" cy="2030669"/>
              <a:chOff x="720" y="2987"/>
              <a:chExt cx="4006" cy="927"/>
            </a:xfrm>
          </p:grpSpPr>
          <p:sp>
            <p:nvSpPr>
              <p:cNvPr id="32784" name="AutoShape 34"/>
              <p:cNvSpPr>
                <a:spLocks noChangeArrowheads="1"/>
              </p:cNvSpPr>
              <p:nvPr/>
            </p:nvSpPr>
            <p:spPr bwMode="gray">
              <a:xfrm>
                <a:off x="720" y="3258"/>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endParaRPr lang="zh-CN" altLang="en-US">
                  <a:latin typeface="Calibri" pitchFamily="34" charset="0"/>
                </a:endParaRPr>
              </a:p>
            </p:txBody>
          </p:sp>
          <p:sp>
            <p:nvSpPr>
              <p:cNvPr id="12" name="AutoShape 35"/>
              <p:cNvSpPr>
                <a:spLocks noChangeArrowheads="1"/>
              </p:cNvSpPr>
              <p:nvPr/>
            </p:nvSpPr>
            <p:spPr bwMode="gray">
              <a:xfrm>
                <a:off x="720" y="2989"/>
                <a:ext cx="1330" cy="269"/>
              </a:xfrm>
              <a:prstGeom prst="bevel">
                <a:avLst>
                  <a:gd name="adj" fmla="val 3718"/>
                </a:avLst>
              </a:prstGeom>
              <a:solidFill>
                <a:schemeClr val="accent4">
                  <a:lumMod val="60000"/>
                  <a:lumOff val="40000"/>
                  <a:alpha val="50000"/>
                </a:schemeClr>
              </a:solidFill>
              <a:ln w="9525">
                <a:noFill/>
                <a:miter lim="800000"/>
                <a:headEnd/>
                <a:tailEnd/>
              </a:ln>
              <a:effectLst/>
            </p:spPr>
            <p:txBody>
              <a:bodyPr wrap="none" anchor="ctr"/>
              <a:lstStyle/>
              <a:p>
                <a:pPr>
                  <a:defRPr/>
                </a:pPr>
                <a:endParaRPr lang="zh-CN" altLang="en-US">
                  <a:latin typeface="Calibri" charset="0"/>
                  <a:ea typeface="宋体" charset="0"/>
                  <a:cs typeface="宋体" charset="0"/>
                </a:endParaRPr>
              </a:p>
            </p:txBody>
          </p:sp>
          <p:sp>
            <p:nvSpPr>
              <p:cNvPr id="32786" name="AutoShape 36"/>
              <p:cNvSpPr>
                <a:spLocks noChangeArrowheads="1"/>
              </p:cNvSpPr>
              <p:nvPr/>
            </p:nvSpPr>
            <p:spPr bwMode="gray">
              <a:xfrm>
                <a:off x="2064" y="3258"/>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endParaRPr lang="zh-CN" altLang="en-US">
                  <a:latin typeface="Calibri" pitchFamily="34" charset="0"/>
                </a:endParaRPr>
              </a:p>
            </p:txBody>
          </p:sp>
          <p:sp>
            <p:nvSpPr>
              <p:cNvPr id="32787" name="AutoShape 37"/>
              <p:cNvSpPr>
                <a:spLocks noChangeArrowheads="1"/>
              </p:cNvSpPr>
              <p:nvPr/>
            </p:nvSpPr>
            <p:spPr bwMode="gray">
              <a:xfrm>
                <a:off x="2064" y="2989"/>
                <a:ext cx="1330" cy="269"/>
              </a:xfrm>
              <a:prstGeom prst="bevel">
                <a:avLst>
                  <a:gd name="adj" fmla="val 3718"/>
                </a:avLst>
              </a:prstGeom>
              <a:solidFill>
                <a:srgbClr val="99CC00">
                  <a:alpha val="50195"/>
                </a:srgbClr>
              </a:solidFill>
              <a:ln w="9525">
                <a:noFill/>
                <a:miter lim="800000"/>
                <a:headEnd/>
                <a:tailEnd/>
              </a:ln>
            </p:spPr>
            <p:txBody>
              <a:bodyPr wrap="none" anchor="ctr"/>
              <a:lstStyle/>
              <a:p>
                <a:endParaRPr lang="zh-CN" altLang="en-US">
                  <a:latin typeface="Calibri" pitchFamily="34" charset="0"/>
                </a:endParaRPr>
              </a:p>
            </p:txBody>
          </p:sp>
          <p:sp>
            <p:nvSpPr>
              <p:cNvPr id="32788" name="AutoShape 42"/>
              <p:cNvSpPr>
                <a:spLocks noChangeArrowheads="1"/>
              </p:cNvSpPr>
              <p:nvPr/>
            </p:nvSpPr>
            <p:spPr bwMode="gray">
              <a:xfrm>
                <a:off x="3385" y="3252"/>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endParaRPr lang="zh-CN" altLang="en-US">
                  <a:latin typeface="Calibri" pitchFamily="34" charset="0"/>
                </a:endParaRPr>
              </a:p>
            </p:txBody>
          </p:sp>
          <p:sp>
            <p:nvSpPr>
              <p:cNvPr id="32789" name="AutoShape 43"/>
              <p:cNvSpPr>
                <a:spLocks noChangeArrowheads="1"/>
              </p:cNvSpPr>
              <p:nvPr/>
            </p:nvSpPr>
            <p:spPr bwMode="gray">
              <a:xfrm>
                <a:off x="3396" y="2987"/>
                <a:ext cx="1330" cy="269"/>
              </a:xfrm>
              <a:prstGeom prst="bevel">
                <a:avLst>
                  <a:gd name="adj" fmla="val 3718"/>
                </a:avLst>
              </a:prstGeom>
              <a:solidFill>
                <a:schemeClr val="accent1">
                  <a:alpha val="50195"/>
                </a:schemeClr>
              </a:solidFill>
              <a:ln w="9525">
                <a:noFill/>
                <a:miter lim="800000"/>
                <a:headEnd/>
                <a:tailEnd/>
              </a:ln>
            </p:spPr>
            <p:txBody>
              <a:bodyPr wrap="none" anchor="ctr"/>
              <a:lstStyle/>
              <a:p>
                <a:endParaRPr lang="zh-CN" altLang="en-US">
                  <a:latin typeface="Calibri" pitchFamily="34" charset="0"/>
                </a:endParaRPr>
              </a:p>
            </p:txBody>
          </p:sp>
        </p:grpSp>
        <p:sp>
          <p:nvSpPr>
            <p:cNvPr id="8" name="Freeform 46"/>
            <p:cNvSpPr>
              <a:spLocks/>
            </p:cNvSpPr>
            <p:nvPr/>
          </p:nvSpPr>
          <p:spPr bwMode="gray">
            <a:xfrm>
              <a:off x="428597" y="2511804"/>
              <a:ext cx="8383646" cy="315863"/>
            </a:xfrm>
            <a:custGeom>
              <a:avLst/>
              <a:gdLst/>
              <a:ahLst/>
              <a:cxnLst>
                <a:cxn ang="0">
                  <a:pos x="0" y="144"/>
                </a:cxn>
                <a:cxn ang="0">
                  <a:pos x="624" y="0"/>
                </a:cxn>
                <a:cxn ang="0">
                  <a:pos x="3529" y="0"/>
                </a:cxn>
                <a:cxn ang="0">
                  <a:pos x="3984" y="144"/>
                </a:cxn>
                <a:cxn ang="0">
                  <a:pos x="0" y="144"/>
                </a:cxn>
              </a:cxnLst>
              <a:rect l="0" t="0" r="r" b="b"/>
              <a:pathLst>
                <a:path w="3984" h="144">
                  <a:moveTo>
                    <a:pt x="0" y="144"/>
                  </a:moveTo>
                  <a:lnTo>
                    <a:pt x="624" y="0"/>
                  </a:lnTo>
                  <a:lnTo>
                    <a:pt x="3529" y="0"/>
                  </a:lnTo>
                  <a:lnTo>
                    <a:pt x="3984" y="144"/>
                  </a:lnTo>
                  <a:lnTo>
                    <a:pt x="0" y="144"/>
                  </a:lnTo>
                  <a:close/>
                </a:path>
              </a:pathLst>
            </a:custGeom>
            <a:ln>
              <a:headEnd/>
              <a:tailEnd/>
            </a:ln>
            <a:effectLst/>
          </p:spPr>
          <p:style>
            <a:lnRef idx="1">
              <a:schemeClr val="accent4"/>
            </a:lnRef>
            <a:fillRef idx="3">
              <a:schemeClr val="accent4"/>
            </a:fillRef>
            <a:effectRef idx="2">
              <a:schemeClr val="accent4"/>
            </a:effectRef>
            <a:fontRef idx="minor">
              <a:schemeClr val="lt1"/>
            </a:fontRef>
          </p:style>
          <p:txBody>
            <a:bodyPr/>
            <a:lstStyle/>
            <a:p>
              <a:pPr>
                <a:defRPr/>
              </a:pPr>
              <a:endParaRPr lang="zh-CN" altLang="en-US">
                <a:solidFill>
                  <a:srgbClr val="FFFFFF"/>
                </a:solidFill>
                <a:cs typeface="宋体" charset="0"/>
              </a:endParaRPr>
            </a:p>
          </p:txBody>
        </p:sp>
        <p:sp>
          <p:nvSpPr>
            <p:cNvPr id="9" name="Line 47"/>
            <p:cNvSpPr>
              <a:spLocks noChangeShapeType="1"/>
            </p:cNvSpPr>
            <p:nvPr/>
          </p:nvSpPr>
          <p:spPr bwMode="gray">
            <a:xfrm flipV="1">
              <a:off x="3252779" y="2500694"/>
              <a:ext cx="247652" cy="284117"/>
            </a:xfrm>
            <a:prstGeom prst="line">
              <a:avLst/>
            </a:prstGeom>
            <a:noFill/>
            <a:ln w="9525">
              <a:solidFill>
                <a:schemeClr val="bg1"/>
              </a:solidFill>
              <a:round/>
              <a:headEnd/>
              <a:tailEnd/>
            </a:ln>
            <a:effectLst>
              <a:outerShdw dist="28398" dir="9206097" algn="ctr" rotWithShape="0">
                <a:schemeClr val="tx1">
                  <a:alpha val="50000"/>
                </a:schemeClr>
              </a:outerShdw>
            </a:effectLst>
          </p:spPr>
          <p:txBody>
            <a:bodyPr/>
            <a:lstStyle/>
            <a:p>
              <a:endParaRPr lang="en-US"/>
            </a:p>
          </p:txBody>
        </p:sp>
        <p:sp>
          <p:nvSpPr>
            <p:cNvPr id="10" name="Line 48"/>
            <p:cNvSpPr>
              <a:spLocks noChangeShapeType="1"/>
            </p:cNvSpPr>
            <p:nvPr/>
          </p:nvSpPr>
          <p:spPr bwMode="gray">
            <a:xfrm flipH="1" flipV="1">
              <a:off x="5794384" y="2507043"/>
              <a:ext cx="252415" cy="306339"/>
            </a:xfrm>
            <a:prstGeom prst="line">
              <a:avLst/>
            </a:prstGeom>
            <a:noFill/>
            <a:ln w="9525">
              <a:solidFill>
                <a:schemeClr val="bg1"/>
              </a:solidFill>
              <a:round/>
              <a:headEnd/>
              <a:tailEnd/>
            </a:ln>
            <a:effectLst>
              <a:outerShdw dist="12700" dir="10800000" algn="ctr" rotWithShape="0">
                <a:schemeClr val="tx1">
                  <a:alpha val="50000"/>
                </a:schemeClr>
              </a:outerShdw>
            </a:effectLst>
          </p:spPr>
          <p:txBody>
            <a:bodyPr/>
            <a:lstStyle/>
            <a:p>
              <a:endParaRPr lang="en-US"/>
            </a:p>
          </p:txBody>
        </p:sp>
      </p:grpSp>
      <p:sp>
        <p:nvSpPr>
          <p:cNvPr id="32770" name="矩形 22"/>
          <p:cNvSpPr>
            <a:spLocks noChangeArrowheads="1"/>
          </p:cNvSpPr>
          <p:nvPr/>
        </p:nvSpPr>
        <p:spPr bwMode="auto">
          <a:xfrm>
            <a:off x="7747000" y="4857750"/>
            <a:ext cx="1111250" cy="769938"/>
          </a:xfrm>
          <a:prstGeom prst="rect">
            <a:avLst/>
          </a:prstGeom>
          <a:noFill/>
          <a:ln w="9525">
            <a:noFill/>
            <a:miter lim="800000"/>
            <a:headEnd/>
            <a:tailEnd/>
          </a:ln>
        </p:spPr>
        <p:txBody>
          <a:bodyPr wrap="none">
            <a:spAutoFit/>
          </a:bodyPr>
          <a:lstStyle/>
          <a:p>
            <a:r>
              <a:rPr lang="en-US" altLang="zh-CN" sz="2200" b="1">
                <a:solidFill>
                  <a:schemeClr val="bg1"/>
                </a:solidFill>
                <a:latin typeface="Calibri" pitchFamily="34" charset="0"/>
              </a:rPr>
              <a:t>Back to </a:t>
            </a:r>
          </a:p>
          <a:p>
            <a:r>
              <a:rPr lang="en-US" altLang="zh-CN" sz="2200" b="1">
                <a:solidFill>
                  <a:schemeClr val="bg1"/>
                </a:solidFill>
                <a:latin typeface="Calibri" pitchFamily="34" charset="0"/>
              </a:rPr>
              <a:t>school</a:t>
            </a:r>
            <a:endParaRPr lang="zh-CN" altLang="en-US" sz="2200" b="1">
              <a:solidFill>
                <a:schemeClr val="bg1"/>
              </a:solidFill>
              <a:latin typeface="Calibri" pitchFamily="34" charset="0"/>
            </a:endParaRPr>
          </a:p>
        </p:txBody>
      </p:sp>
      <p:grpSp>
        <p:nvGrpSpPr>
          <p:cNvPr id="4" name="组合 25"/>
          <p:cNvGrpSpPr>
            <a:grpSpLocks/>
          </p:cNvGrpSpPr>
          <p:nvPr/>
        </p:nvGrpSpPr>
        <p:grpSpPr bwMode="auto">
          <a:xfrm>
            <a:off x="2143108" y="142852"/>
            <a:ext cx="4929222" cy="1428759"/>
            <a:chOff x="2143108" y="467894"/>
            <a:chExt cx="4929222" cy="1643074"/>
          </a:xfrm>
        </p:grpSpPr>
        <p:sp>
          <p:nvSpPr>
            <p:cNvPr id="25" name="下箭头标注 24"/>
            <p:cNvSpPr>
              <a:spLocks noChangeArrowheads="1"/>
            </p:cNvSpPr>
            <p:nvPr/>
          </p:nvSpPr>
          <p:spPr bwMode="auto">
            <a:xfrm>
              <a:off x="2143108" y="467894"/>
              <a:ext cx="4929222" cy="1643074"/>
            </a:xfrm>
            <a:prstGeom prst="downArrowCallout">
              <a:avLst>
                <a:gd name="adj1" fmla="val 25000"/>
                <a:gd name="adj2" fmla="val 25000"/>
                <a:gd name="adj3" fmla="val 25000"/>
                <a:gd name="adj4" fmla="val 64977"/>
              </a:avLst>
            </a:prstGeom>
            <a:gradFill rotWithShape="1">
              <a:gsLst>
                <a:gs pos="0">
                  <a:srgbClr val="769535"/>
                </a:gs>
                <a:gs pos="80000">
                  <a:srgbClr val="9BC348"/>
                </a:gs>
                <a:gs pos="100000">
                  <a:srgbClr val="9CC746"/>
                </a:gs>
              </a:gsLst>
              <a:lin ang="16200000"/>
            </a:gradFill>
            <a:ln w="9525">
              <a:solidFill>
                <a:srgbClr val="98B954"/>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32779" name="矩形 23"/>
            <p:cNvSpPr>
              <a:spLocks noChangeArrowheads="1"/>
            </p:cNvSpPr>
            <p:nvPr/>
          </p:nvSpPr>
          <p:spPr bwMode="auto">
            <a:xfrm>
              <a:off x="2285984" y="632202"/>
              <a:ext cx="4572000" cy="530915"/>
            </a:xfrm>
            <a:prstGeom prst="rect">
              <a:avLst/>
            </a:prstGeom>
            <a:noFill/>
            <a:ln w="9525">
              <a:noFill/>
              <a:miter lim="800000"/>
              <a:headEnd/>
              <a:tailEnd/>
            </a:ln>
          </p:spPr>
          <p:txBody>
            <a:bodyPr>
              <a:spAutoFit/>
            </a:bodyPr>
            <a:lstStyle/>
            <a:p>
              <a:pPr algn="ctr"/>
              <a:r>
                <a:rPr lang="en-US" altLang="zh-CN" sz="2400" b="1" dirty="0" smtClean="0">
                  <a:latin typeface="Calibri" pitchFamily="34" charset="0"/>
                </a:rPr>
                <a:t>NC Course of Study  </a:t>
              </a:r>
            </a:p>
          </p:txBody>
        </p:sp>
      </p:grpSp>
      <p:sp>
        <p:nvSpPr>
          <p:cNvPr id="28" name="Rectangle 38"/>
          <p:cNvSpPr>
            <a:spLocks noChangeArrowheads="1"/>
          </p:cNvSpPr>
          <p:nvPr/>
        </p:nvSpPr>
        <p:spPr bwMode="gray">
          <a:xfrm>
            <a:off x="642910" y="2143116"/>
            <a:ext cx="2428892" cy="707886"/>
          </a:xfrm>
          <a:prstGeom prst="rect">
            <a:avLst/>
          </a:prstGeom>
          <a:noFill/>
          <a:ln w="9525">
            <a:noFill/>
            <a:miter lim="800000"/>
            <a:headEnd/>
            <a:tailEnd/>
          </a:ln>
        </p:spPr>
        <p:txBody>
          <a:bodyPr wrap="square">
            <a:spAutoFit/>
          </a:bodyPr>
          <a:lstStyle/>
          <a:p>
            <a:r>
              <a:rPr lang="en-US" altLang="zh-CN" sz="2000" b="1" dirty="0" smtClean="0">
                <a:solidFill>
                  <a:srgbClr val="1C1C1C"/>
                </a:solidFill>
                <a:latin typeface="Calibri" pitchFamily="34" charset="0"/>
              </a:rPr>
              <a:t>North Carolina </a:t>
            </a:r>
          </a:p>
          <a:p>
            <a:r>
              <a:rPr lang="en-US" altLang="zh-CN" sz="2000" b="1" dirty="0" smtClean="0">
                <a:solidFill>
                  <a:srgbClr val="1C1C1C"/>
                </a:solidFill>
                <a:latin typeface="Calibri" pitchFamily="34" charset="0"/>
              </a:rPr>
              <a:t>Course of Study</a:t>
            </a:r>
            <a:endParaRPr lang="en-US" altLang="zh-CN" sz="2000" b="1" dirty="0">
              <a:solidFill>
                <a:srgbClr val="1C1C1C"/>
              </a:solidFill>
              <a:latin typeface="Calibri" pitchFamily="34" charset="0"/>
            </a:endParaRPr>
          </a:p>
        </p:txBody>
      </p:sp>
      <p:sp>
        <p:nvSpPr>
          <p:cNvPr id="30" name="Rectangle 39"/>
          <p:cNvSpPr>
            <a:spLocks noChangeArrowheads="1"/>
          </p:cNvSpPr>
          <p:nvPr/>
        </p:nvSpPr>
        <p:spPr bwMode="gray">
          <a:xfrm>
            <a:off x="7000892" y="2214554"/>
            <a:ext cx="1058303" cy="400110"/>
          </a:xfrm>
          <a:prstGeom prst="rect">
            <a:avLst/>
          </a:prstGeom>
          <a:noFill/>
          <a:ln w="9525">
            <a:noFill/>
            <a:miter lim="800000"/>
            <a:headEnd/>
            <a:tailEnd/>
          </a:ln>
        </p:spPr>
        <p:txBody>
          <a:bodyPr wrap="none">
            <a:spAutoFit/>
          </a:bodyPr>
          <a:lstStyle/>
          <a:p>
            <a:r>
              <a:rPr lang="en-US" altLang="zh-CN" sz="2000" b="1" dirty="0" smtClean="0">
                <a:solidFill>
                  <a:srgbClr val="1C1C1C"/>
                </a:solidFill>
                <a:latin typeface="Calibri" pitchFamily="34" charset="0"/>
              </a:rPr>
              <a:t>Purpose</a:t>
            </a:r>
            <a:endParaRPr lang="en-US" altLang="zh-CN" sz="2000" b="1" dirty="0">
              <a:solidFill>
                <a:srgbClr val="1C1C1C"/>
              </a:solidFill>
              <a:latin typeface="Calibri" pitchFamily="34" charset="0"/>
            </a:endParaRPr>
          </a:p>
        </p:txBody>
      </p:sp>
      <p:sp>
        <p:nvSpPr>
          <p:cNvPr id="32" name="Rectangle 44"/>
          <p:cNvSpPr>
            <a:spLocks noChangeArrowheads="1"/>
          </p:cNvSpPr>
          <p:nvPr/>
        </p:nvSpPr>
        <p:spPr bwMode="gray">
          <a:xfrm>
            <a:off x="3286116" y="2071678"/>
            <a:ext cx="2693430" cy="707886"/>
          </a:xfrm>
          <a:prstGeom prst="rect">
            <a:avLst/>
          </a:prstGeom>
          <a:noFill/>
          <a:ln w="9525">
            <a:noFill/>
            <a:miter lim="800000"/>
            <a:headEnd/>
            <a:tailEnd/>
          </a:ln>
        </p:spPr>
        <p:txBody>
          <a:bodyPr wrap="none">
            <a:spAutoFit/>
          </a:bodyPr>
          <a:lstStyle/>
          <a:p>
            <a:r>
              <a:rPr lang="en-US" altLang="zh-CN" sz="2000" b="1" dirty="0" smtClean="0">
                <a:solidFill>
                  <a:srgbClr val="1C1C1C"/>
                </a:solidFill>
                <a:latin typeface="Calibri" pitchFamily="34" charset="0"/>
              </a:rPr>
              <a:t>5 Competencies of</a:t>
            </a:r>
          </a:p>
          <a:p>
            <a:r>
              <a:rPr lang="en-US" altLang="zh-CN" sz="2000" b="1" dirty="0" smtClean="0">
                <a:solidFill>
                  <a:srgbClr val="1C1C1C"/>
                </a:solidFill>
                <a:latin typeface="Calibri" pitchFamily="34" charset="0"/>
              </a:rPr>
              <a:t> the NC Course of Study</a:t>
            </a:r>
            <a:endParaRPr lang="en-US" altLang="zh-CN" sz="2000" b="1" dirty="0">
              <a:solidFill>
                <a:srgbClr val="1C1C1C"/>
              </a:solidFill>
              <a:latin typeface="Calibri" pitchFamily="34" charset="0"/>
            </a:endParaRPr>
          </a:p>
        </p:txBody>
      </p:sp>
      <p:sp>
        <p:nvSpPr>
          <p:cNvPr id="24" name="Rectangle 23"/>
          <p:cNvSpPr/>
          <p:nvPr/>
        </p:nvSpPr>
        <p:spPr>
          <a:xfrm>
            <a:off x="395536" y="2852936"/>
            <a:ext cx="2714644" cy="954107"/>
          </a:xfrm>
          <a:prstGeom prst="rect">
            <a:avLst/>
          </a:prstGeom>
        </p:spPr>
        <p:txBody>
          <a:bodyPr wrap="square">
            <a:spAutoFit/>
          </a:bodyPr>
          <a:lstStyle/>
          <a:p>
            <a:pPr marL="285750" indent="-285750">
              <a:buFont typeface="Arial"/>
              <a:buChar char="•"/>
            </a:pPr>
            <a:r>
              <a:rPr lang="en-US" sz="1400" dirty="0"/>
              <a:t>M</a:t>
            </a:r>
            <a:r>
              <a:rPr lang="en-US" sz="1400" dirty="0" smtClean="0"/>
              <a:t>athematical conceptions</a:t>
            </a:r>
          </a:p>
          <a:p>
            <a:pPr marL="285750" indent="-285750">
              <a:buFont typeface="Arial"/>
              <a:buChar char="•"/>
            </a:pPr>
            <a:r>
              <a:rPr lang="en-US" sz="1400" dirty="0" smtClean="0"/>
              <a:t>Skills</a:t>
            </a:r>
          </a:p>
          <a:p>
            <a:pPr marL="285750" indent="-285750">
              <a:buFont typeface="Arial"/>
              <a:buChar char="•"/>
            </a:pPr>
            <a:r>
              <a:rPr lang="en-US" sz="1400" dirty="0" smtClean="0"/>
              <a:t>Procedures</a:t>
            </a:r>
            <a:endParaRPr lang="en-US" sz="1400" dirty="0"/>
          </a:p>
          <a:p>
            <a:pPr marL="285750" indent="-285750">
              <a:buFont typeface="Arial"/>
              <a:buChar char="•"/>
            </a:pPr>
            <a:r>
              <a:rPr lang="en-US" sz="1400" dirty="0" smtClean="0"/>
              <a:t>Substantial relationships</a:t>
            </a:r>
            <a:endParaRPr lang="en-US" sz="1400" dirty="0"/>
          </a:p>
        </p:txBody>
      </p:sp>
      <p:sp>
        <p:nvSpPr>
          <p:cNvPr id="74753" name="Rectangle 1"/>
          <p:cNvSpPr>
            <a:spLocks noChangeArrowheads="1"/>
          </p:cNvSpPr>
          <p:nvPr/>
        </p:nvSpPr>
        <p:spPr bwMode="auto">
          <a:xfrm>
            <a:off x="6156176" y="2636912"/>
            <a:ext cx="2304256" cy="1200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0" fontAlgn="base" latinLnBrk="0" hangingPunct="0">
              <a:lnSpc>
                <a:spcPct val="100000"/>
              </a:lnSpc>
              <a:spcBef>
                <a:spcPct val="0"/>
              </a:spcBef>
              <a:spcAft>
                <a:spcPct val="0"/>
              </a:spcAft>
              <a:buClrTx/>
              <a:buSzTx/>
              <a:buFontTx/>
              <a:buNone/>
              <a:tabLst/>
            </a:pPr>
            <a:r>
              <a:rPr lang="en-US" altLang="zh-CN" sz="1400" dirty="0">
                <a:cs typeface="Arial" pitchFamily="34" charset="0"/>
              </a:rPr>
              <a:t> </a:t>
            </a:r>
            <a:r>
              <a:rPr lang="en-US" altLang="zh-CN" sz="1400" dirty="0" smtClean="0">
                <a:cs typeface="Arial" pitchFamily="34" charset="0"/>
              </a:rPr>
              <a:t>                               </a:t>
            </a:r>
            <a:r>
              <a:rPr kumimoji="0" lang="en-US" altLang="zh-CN" sz="1400" b="0" i="0" u="none" strike="noStrike" cap="none" normalizeH="0" baseline="0" dirty="0" smtClean="0">
                <a:ln>
                  <a:noFill/>
                </a:ln>
                <a:solidFill>
                  <a:schemeClr val="tx1"/>
                </a:solidFill>
                <a:effectLst/>
                <a:cs typeface="Arial" pitchFamily="34" charset="0"/>
              </a:rPr>
              <a:t>It is the fundamental guide for textbook selections and the foundation of the North Carolina testing program</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35" name="Rectangle 34"/>
          <p:cNvSpPr/>
          <p:nvPr/>
        </p:nvSpPr>
        <p:spPr>
          <a:xfrm>
            <a:off x="3203848" y="2852936"/>
            <a:ext cx="4572000" cy="1384995"/>
          </a:xfrm>
          <a:prstGeom prst="rect">
            <a:avLst/>
          </a:prstGeom>
        </p:spPr>
        <p:txBody>
          <a:bodyPr>
            <a:spAutoFit/>
          </a:bodyPr>
          <a:lstStyle/>
          <a:p>
            <a:r>
              <a:rPr lang="en-US" sz="1400" dirty="0"/>
              <a:t>Focus on 5 </a:t>
            </a:r>
            <a:r>
              <a:rPr lang="en-US" sz="1400" dirty="0" smtClean="0"/>
              <a:t>competencies:</a:t>
            </a:r>
          </a:p>
          <a:p>
            <a:pPr marL="285750" indent="-285750">
              <a:buFont typeface="Arial"/>
              <a:buChar char="•"/>
            </a:pPr>
            <a:r>
              <a:rPr lang="en-US" sz="1400" dirty="0" smtClean="0"/>
              <a:t>Data Analysis and Probability</a:t>
            </a:r>
          </a:p>
          <a:p>
            <a:pPr marL="285750" indent="-285750">
              <a:buFont typeface="Arial"/>
              <a:buChar char="•"/>
            </a:pPr>
            <a:r>
              <a:rPr lang="en-US" sz="1400" dirty="0" smtClean="0"/>
              <a:t>Measurement</a:t>
            </a:r>
            <a:endParaRPr lang="en-US" sz="1400" dirty="0"/>
          </a:p>
          <a:p>
            <a:pPr marL="285750" indent="-285750">
              <a:buFont typeface="Arial"/>
              <a:buChar char="•"/>
            </a:pPr>
            <a:r>
              <a:rPr lang="en-US" sz="1400" dirty="0" smtClean="0"/>
              <a:t>Number </a:t>
            </a:r>
            <a:r>
              <a:rPr lang="en-US" sz="1400" dirty="0"/>
              <a:t>and </a:t>
            </a:r>
            <a:r>
              <a:rPr lang="en-US" sz="1400" dirty="0" smtClean="0"/>
              <a:t>Operations</a:t>
            </a:r>
            <a:endParaRPr lang="en-US" sz="1400" dirty="0"/>
          </a:p>
          <a:p>
            <a:pPr marL="285750" indent="-285750">
              <a:buFont typeface="Arial"/>
              <a:buChar char="•"/>
            </a:pPr>
            <a:r>
              <a:rPr lang="en-US" sz="1400" dirty="0" smtClean="0"/>
              <a:t>Geometry</a:t>
            </a:r>
            <a:endParaRPr lang="en-US" sz="1400" dirty="0"/>
          </a:p>
          <a:p>
            <a:pPr marL="285750" indent="-285750">
              <a:buFont typeface="Arial"/>
              <a:buChar char="•"/>
            </a:pPr>
            <a:r>
              <a:rPr lang="en-US" sz="1400" dirty="0" smtClean="0"/>
              <a:t>Algebra</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a:grpSpLocks/>
          </p:cNvGrpSpPr>
          <p:nvPr/>
        </p:nvGrpSpPr>
        <p:grpSpPr bwMode="auto">
          <a:xfrm>
            <a:off x="179512" y="1124744"/>
            <a:ext cx="8786842" cy="3770551"/>
            <a:chOff x="428597" y="2500694"/>
            <a:chExt cx="8429683" cy="2254110"/>
          </a:xfrm>
        </p:grpSpPr>
        <p:grpSp>
          <p:nvGrpSpPr>
            <p:cNvPr id="32780" name="Group 33"/>
            <p:cNvGrpSpPr>
              <a:grpSpLocks/>
            </p:cNvGrpSpPr>
            <p:nvPr/>
          </p:nvGrpSpPr>
          <p:grpSpPr bwMode="auto">
            <a:xfrm>
              <a:off x="428597" y="2827092"/>
              <a:ext cx="8429683" cy="1927712"/>
              <a:chOff x="720" y="2987"/>
              <a:chExt cx="4006" cy="880"/>
            </a:xfrm>
          </p:grpSpPr>
          <p:sp>
            <p:nvSpPr>
              <p:cNvPr id="32784" name="AutoShape 34"/>
              <p:cNvSpPr>
                <a:spLocks noChangeArrowheads="1"/>
              </p:cNvSpPr>
              <p:nvPr/>
            </p:nvSpPr>
            <p:spPr bwMode="gray">
              <a:xfrm>
                <a:off x="720" y="3211"/>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endParaRPr lang="zh-CN" altLang="en-US">
                  <a:latin typeface="Calibri" pitchFamily="34" charset="0"/>
                </a:endParaRPr>
              </a:p>
            </p:txBody>
          </p:sp>
          <p:sp>
            <p:nvSpPr>
              <p:cNvPr id="12" name="AutoShape 35"/>
              <p:cNvSpPr>
                <a:spLocks noChangeArrowheads="1"/>
              </p:cNvSpPr>
              <p:nvPr/>
            </p:nvSpPr>
            <p:spPr bwMode="gray">
              <a:xfrm>
                <a:off x="720" y="2989"/>
                <a:ext cx="1330" cy="222"/>
              </a:xfrm>
              <a:prstGeom prst="bevel">
                <a:avLst>
                  <a:gd name="adj" fmla="val 3718"/>
                </a:avLst>
              </a:prstGeom>
              <a:solidFill>
                <a:schemeClr val="accent4">
                  <a:lumMod val="60000"/>
                  <a:lumOff val="40000"/>
                  <a:alpha val="50000"/>
                </a:schemeClr>
              </a:solidFill>
              <a:ln w="9525">
                <a:noFill/>
                <a:miter lim="800000"/>
                <a:headEnd/>
                <a:tailEnd/>
              </a:ln>
              <a:effectLst/>
            </p:spPr>
            <p:txBody>
              <a:bodyPr wrap="none" anchor="ctr"/>
              <a:lstStyle/>
              <a:p>
                <a:pPr>
                  <a:defRPr/>
                </a:pPr>
                <a:endParaRPr lang="zh-CN" altLang="en-US">
                  <a:latin typeface="Calibri" charset="0"/>
                  <a:ea typeface="宋体" charset="0"/>
                  <a:cs typeface="宋体" charset="0"/>
                </a:endParaRPr>
              </a:p>
            </p:txBody>
          </p:sp>
          <p:sp>
            <p:nvSpPr>
              <p:cNvPr id="32786" name="AutoShape 36"/>
              <p:cNvSpPr>
                <a:spLocks noChangeArrowheads="1"/>
              </p:cNvSpPr>
              <p:nvPr/>
            </p:nvSpPr>
            <p:spPr bwMode="gray">
              <a:xfrm>
                <a:off x="2066" y="3211"/>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endParaRPr lang="zh-CN" altLang="en-US">
                  <a:latin typeface="Calibri" pitchFamily="34" charset="0"/>
                </a:endParaRPr>
              </a:p>
            </p:txBody>
          </p:sp>
          <p:sp>
            <p:nvSpPr>
              <p:cNvPr id="32787" name="AutoShape 37"/>
              <p:cNvSpPr>
                <a:spLocks noChangeArrowheads="1"/>
              </p:cNvSpPr>
              <p:nvPr/>
            </p:nvSpPr>
            <p:spPr bwMode="gray">
              <a:xfrm>
                <a:off x="2064" y="2989"/>
                <a:ext cx="1330" cy="222"/>
              </a:xfrm>
              <a:prstGeom prst="bevel">
                <a:avLst>
                  <a:gd name="adj" fmla="val 3718"/>
                </a:avLst>
              </a:prstGeom>
              <a:solidFill>
                <a:srgbClr val="99CC00">
                  <a:alpha val="50195"/>
                </a:srgbClr>
              </a:solidFill>
              <a:ln w="9525">
                <a:noFill/>
                <a:miter lim="800000"/>
                <a:headEnd/>
                <a:tailEnd/>
              </a:ln>
            </p:spPr>
            <p:txBody>
              <a:bodyPr wrap="none" anchor="ctr"/>
              <a:lstStyle/>
              <a:p>
                <a:endParaRPr lang="zh-CN" altLang="en-US">
                  <a:latin typeface="Calibri" pitchFamily="34" charset="0"/>
                </a:endParaRPr>
              </a:p>
            </p:txBody>
          </p:sp>
          <p:sp>
            <p:nvSpPr>
              <p:cNvPr id="32788" name="AutoShape 42"/>
              <p:cNvSpPr>
                <a:spLocks noChangeArrowheads="1"/>
              </p:cNvSpPr>
              <p:nvPr/>
            </p:nvSpPr>
            <p:spPr bwMode="gray">
              <a:xfrm>
                <a:off x="3379" y="3211"/>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endParaRPr lang="zh-CN" altLang="en-US">
                  <a:latin typeface="Calibri" pitchFamily="34" charset="0"/>
                </a:endParaRPr>
              </a:p>
            </p:txBody>
          </p:sp>
          <p:sp>
            <p:nvSpPr>
              <p:cNvPr id="32789" name="AutoShape 43"/>
              <p:cNvSpPr>
                <a:spLocks noChangeArrowheads="1"/>
              </p:cNvSpPr>
              <p:nvPr/>
            </p:nvSpPr>
            <p:spPr bwMode="gray">
              <a:xfrm>
                <a:off x="3396" y="2987"/>
                <a:ext cx="1330" cy="224"/>
              </a:xfrm>
              <a:prstGeom prst="bevel">
                <a:avLst>
                  <a:gd name="adj" fmla="val 3718"/>
                </a:avLst>
              </a:prstGeom>
              <a:solidFill>
                <a:schemeClr val="accent1">
                  <a:alpha val="50195"/>
                </a:schemeClr>
              </a:solidFill>
              <a:ln w="9525">
                <a:noFill/>
                <a:miter lim="800000"/>
                <a:headEnd/>
                <a:tailEnd/>
              </a:ln>
            </p:spPr>
            <p:txBody>
              <a:bodyPr wrap="none" anchor="ctr"/>
              <a:lstStyle/>
              <a:p>
                <a:endParaRPr lang="zh-CN" altLang="en-US">
                  <a:latin typeface="Calibri" pitchFamily="34" charset="0"/>
                </a:endParaRPr>
              </a:p>
            </p:txBody>
          </p:sp>
        </p:grpSp>
        <p:sp>
          <p:nvSpPr>
            <p:cNvPr id="8" name="Freeform 46"/>
            <p:cNvSpPr>
              <a:spLocks/>
            </p:cNvSpPr>
            <p:nvPr/>
          </p:nvSpPr>
          <p:spPr bwMode="gray">
            <a:xfrm>
              <a:off x="428597" y="2511804"/>
              <a:ext cx="8383646" cy="315863"/>
            </a:xfrm>
            <a:custGeom>
              <a:avLst/>
              <a:gdLst/>
              <a:ahLst/>
              <a:cxnLst>
                <a:cxn ang="0">
                  <a:pos x="0" y="144"/>
                </a:cxn>
                <a:cxn ang="0">
                  <a:pos x="624" y="0"/>
                </a:cxn>
                <a:cxn ang="0">
                  <a:pos x="3529" y="0"/>
                </a:cxn>
                <a:cxn ang="0">
                  <a:pos x="3984" y="144"/>
                </a:cxn>
                <a:cxn ang="0">
                  <a:pos x="0" y="144"/>
                </a:cxn>
              </a:cxnLst>
              <a:rect l="0" t="0" r="r" b="b"/>
              <a:pathLst>
                <a:path w="3984" h="144">
                  <a:moveTo>
                    <a:pt x="0" y="144"/>
                  </a:moveTo>
                  <a:lnTo>
                    <a:pt x="624" y="0"/>
                  </a:lnTo>
                  <a:lnTo>
                    <a:pt x="3529" y="0"/>
                  </a:lnTo>
                  <a:lnTo>
                    <a:pt x="3984" y="144"/>
                  </a:lnTo>
                  <a:lnTo>
                    <a:pt x="0" y="144"/>
                  </a:lnTo>
                  <a:close/>
                </a:path>
              </a:pathLst>
            </a:custGeom>
            <a:ln>
              <a:headEnd/>
              <a:tailEnd/>
            </a:ln>
            <a:effectLst/>
          </p:spPr>
          <p:style>
            <a:lnRef idx="1">
              <a:schemeClr val="accent4"/>
            </a:lnRef>
            <a:fillRef idx="3">
              <a:schemeClr val="accent4"/>
            </a:fillRef>
            <a:effectRef idx="2">
              <a:schemeClr val="accent4"/>
            </a:effectRef>
            <a:fontRef idx="minor">
              <a:schemeClr val="lt1"/>
            </a:fontRef>
          </p:style>
          <p:txBody>
            <a:bodyPr/>
            <a:lstStyle/>
            <a:p>
              <a:pPr>
                <a:defRPr/>
              </a:pPr>
              <a:endParaRPr lang="zh-CN" altLang="en-US">
                <a:solidFill>
                  <a:srgbClr val="FFFFFF"/>
                </a:solidFill>
                <a:cs typeface="宋体" charset="0"/>
              </a:endParaRPr>
            </a:p>
          </p:txBody>
        </p:sp>
        <p:sp>
          <p:nvSpPr>
            <p:cNvPr id="9" name="Line 47"/>
            <p:cNvSpPr>
              <a:spLocks noChangeShapeType="1"/>
            </p:cNvSpPr>
            <p:nvPr/>
          </p:nvSpPr>
          <p:spPr bwMode="gray">
            <a:xfrm flipV="1">
              <a:off x="3252779" y="2500694"/>
              <a:ext cx="247652" cy="284117"/>
            </a:xfrm>
            <a:prstGeom prst="line">
              <a:avLst/>
            </a:prstGeom>
            <a:noFill/>
            <a:ln w="9525">
              <a:solidFill>
                <a:schemeClr val="bg1"/>
              </a:solidFill>
              <a:round/>
              <a:headEnd/>
              <a:tailEnd/>
            </a:ln>
            <a:effectLst>
              <a:outerShdw dist="28398" dir="9206097" algn="ctr" rotWithShape="0">
                <a:schemeClr val="tx1">
                  <a:alpha val="50000"/>
                </a:schemeClr>
              </a:outerShdw>
            </a:effectLst>
          </p:spPr>
          <p:txBody>
            <a:bodyPr/>
            <a:lstStyle/>
            <a:p>
              <a:endParaRPr lang="en-US"/>
            </a:p>
          </p:txBody>
        </p:sp>
        <p:sp>
          <p:nvSpPr>
            <p:cNvPr id="10" name="Line 48"/>
            <p:cNvSpPr>
              <a:spLocks noChangeShapeType="1"/>
            </p:cNvSpPr>
            <p:nvPr/>
          </p:nvSpPr>
          <p:spPr bwMode="gray">
            <a:xfrm flipH="1" flipV="1">
              <a:off x="5794384" y="2507043"/>
              <a:ext cx="252415" cy="306339"/>
            </a:xfrm>
            <a:prstGeom prst="line">
              <a:avLst/>
            </a:prstGeom>
            <a:noFill/>
            <a:ln w="9525">
              <a:solidFill>
                <a:schemeClr val="bg1"/>
              </a:solidFill>
              <a:round/>
              <a:headEnd/>
              <a:tailEnd/>
            </a:ln>
            <a:effectLst>
              <a:outerShdw dist="12700" dir="10800000" algn="ctr" rotWithShape="0">
                <a:schemeClr val="tx1">
                  <a:alpha val="50000"/>
                </a:schemeClr>
              </a:outerShdw>
            </a:effectLst>
          </p:spPr>
          <p:txBody>
            <a:bodyPr/>
            <a:lstStyle/>
            <a:p>
              <a:endParaRPr lang="en-US"/>
            </a:p>
          </p:txBody>
        </p:sp>
      </p:grpSp>
      <p:sp>
        <p:nvSpPr>
          <p:cNvPr id="32770" name="矩形 22"/>
          <p:cNvSpPr>
            <a:spLocks noChangeArrowheads="1"/>
          </p:cNvSpPr>
          <p:nvPr/>
        </p:nvSpPr>
        <p:spPr bwMode="auto">
          <a:xfrm>
            <a:off x="7747000" y="4857750"/>
            <a:ext cx="1111250" cy="769938"/>
          </a:xfrm>
          <a:prstGeom prst="rect">
            <a:avLst/>
          </a:prstGeom>
          <a:noFill/>
          <a:ln w="9525">
            <a:noFill/>
            <a:miter lim="800000"/>
            <a:headEnd/>
            <a:tailEnd/>
          </a:ln>
        </p:spPr>
        <p:txBody>
          <a:bodyPr wrap="none">
            <a:spAutoFit/>
          </a:bodyPr>
          <a:lstStyle/>
          <a:p>
            <a:r>
              <a:rPr lang="en-US" altLang="zh-CN" sz="2200" b="1">
                <a:solidFill>
                  <a:schemeClr val="bg1"/>
                </a:solidFill>
                <a:latin typeface="Calibri" pitchFamily="34" charset="0"/>
              </a:rPr>
              <a:t>Back to </a:t>
            </a:r>
          </a:p>
          <a:p>
            <a:r>
              <a:rPr lang="en-US" altLang="zh-CN" sz="2200" b="1">
                <a:solidFill>
                  <a:schemeClr val="bg1"/>
                </a:solidFill>
                <a:latin typeface="Calibri" pitchFamily="34" charset="0"/>
              </a:rPr>
              <a:t>school</a:t>
            </a:r>
            <a:endParaRPr lang="zh-CN" altLang="en-US" sz="2200" b="1">
              <a:solidFill>
                <a:schemeClr val="bg1"/>
              </a:solidFill>
              <a:latin typeface="Calibri" pitchFamily="34" charset="0"/>
            </a:endParaRPr>
          </a:p>
        </p:txBody>
      </p:sp>
      <p:grpSp>
        <p:nvGrpSpPr>
          <p:cNvPr id="4" name="组合 25"/>
          <p:cNvGrpSpPr>
            <a:grpSpLocks/>
          </p:cNvGrpSpPr>
          <p:nvPr/>
        </p:nvGrpSpPr>
        <p:grpSpPr bwMode="auto">
          <a:xfrm>
            <a:off x="2071670" y="-214338"/>
            <a:ext cx="4931293" cy="1643050"/>
            <a:chOff x="2070619" y="440474"/>
            <a:chExt cx="5003812" cy="2099490"/>
          </a:xfrm>
        </p:grpSpPr>
        <p:sp>
          <p:nvSpPr>
            <p:cNvPr id="25" name="下箭头标注 24"/>
            <p:cNvSpPr>
              <a:spLocks noChangeArrowheads="1"/>
            </p:cNvSpPr>
            <p:nvPr/>
          </p:nvSpPr>
          <p:spPr bwMode="auto">
            <a:xfrm>
              <a:off x="2143108" y="896891"/>
              <a:ext cx="4929222" cy="1643073"/>
            </a:xfrm>
            <a:prstGeom prst="downArrowCallout">
              <a:avLst>
                <a:gd name="adj1" fmla="val 25000"/>
                <a:gd name="adj2" fmla="val 25000"/>
                <a:gd name="adj3" fmla="val 25000"/>
                <a:gd name="adj4" fmla="val 64977"/>
              </a:avLst>
            </a:prstGeom>
            <a:gradFill rotWithShape="1">
              <a:gsLst>
                <a:gs pos="0">
                  <a:srgbClr val="769535"/>
                </a:gs>
                <a:gs pos="80000">
                  <a:srgbClr val="9BC348"/>
                </a:gs>
                <a:gs pos="100000">
                  <a:srgbClr val="9CC746"/>
                </a:gs>
              </a:gsLst>
              <a:lin ang="16200000"/>
            </a:gradFill>
            <a:ln w="9525">
              <a:solidFill>
                <a:srgbClr val="98B954"/>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32779" name="矩形 23"/>
            <p:cNvSpPr>
              <a:spLocks noChangeArrowheads="1"/>
            </p:cNvSpPr>
            <p:nvPr/>
          </p:nvSpPr>
          <p:spPr bwMode="auto">
            <a:xfrm>
              <a:off x="2070619" y="440474"/>
              <a:ext cx="5003812" cy="1455125"/>
            </a:xfrm>
            <a:prstGeom prst="rect">
              <a:avLst/>
            </a:prstGeom>
            <a:noFill/>
            <a:ln w="9525">
              <a:noFill/>
              <a:miter lim="800000"/>
              <a:headEnd/>
              <a:tailEnd/>
            </a:ln>
          </p:spPr>
          <p:txBody>
            <a:bodyPr wrap="square">
              <a:spAutoFit/>
            </a:bodyPr>
            <a:lstStyle/>
            <a:p>
              <a:pPr algn="ctr"/>
              <a:endParaRPr lang="en-US" altLang="zh-CN" sz="2000" dirty="0" smtClean="0">
                <a:latin typeface="Calibri" pitchFamily="34" charset="0"/>
              </a:endParaRPr>
            </a:p>
            <a:p>
              <a:pPr algn="ctr"/>
              <a:r>
                <a:rPr lang="en-US" altLang="zh-CN" sz="2400" b="1" dirty="0" smtClean="0">
                  <a:latin typeface="Calibri" pitchFamily="34" charset="0"/>
                </a:rPr>
                <a:t>North Carolina End of The Grade Test</a:t>
              </a:r>
            </a:p>
            <a:p>
              <a:pPr algn="ctr"/>
              <a:r>
                <a:rPr lang="en-US" altLang="zh-CN" sz="2400" b="1" dirty="0" smtClean="0">
                  <a:latin typeface="Calibri" pitchFamily="34" charset="0"/>
                </a:rPr>
                <a:t>(EOG)</a:t>
              </a:r>
            </a:p>
          </p:txBody>
        </p:sp>
      </p:grpSp>
      <p:sp>
        <p:nvSpPr>
          <p:cNvPr id="28" name="Rectangle 38"/>
          <p:cNvSpPr>
            <a:spLocks noChangeArrowheads="1"/>
          </p:cNvSpPr>
          <p:nvPr/>
        </p:nvSpPr>
        <p:spPr bwMode="gray">
          <a:xfrm>
            <a:off x="1000100" y="1928802"/>
            <a:ext cx="1231427" cy="461665"/>
          </a:xfrm>
          <a:prstGeom prst="rect">
            <a:avLst/>
          </a:prstGeom>
          <a:noFill/>
          <a:ln w="9525">
            <a:noFill/>
            <a:miter lim="800000"/>
            <a:headEnd/>
            <a:tailEnd/>
          </a:ln>
        </p:spPr>
        <p:txBody>
          <a:bodyPr wrap="none">
            <a:spAutoFit/>
          </a:bodyPr>
          <a:lstStyle/>
          <a:p>
            <a:r>
              <a:rPr lang="en-US" altLang="zh-CN" sz="2400" b="1" dirty="0" smtClean="0">
                <a:solidFill>
                  <a:srgbClr val="1C1C1C"/>
                </a:solidFill>
                <a:latin typeface="Calibri" pitchFamily="34" charset="0"/>
              </a:rPr>
              <a:t>Purpose</a:t>
            </a:r>
            <a:endParaRPr lang="en-US" altLang="zh-CN" sz="2400" b="1" dirty="0">
              <a:solidFill>
                <a:srgbClr val="1C1C1C"/>
              </a:solidFill>
              <a:latin typeface="Calibri" pitchFamily="34" charset="0"/>
            </a:endParaRPr>
          </a:p>
        </p:txBody>
      </p:sp>
      <p:sp>
        <p:nvSpPr>
          <p:cNvPr id="29" name="Rectangle 40"/>
          <p:cNvSpPr>
            <a:spLocks noChangeArrowheads="1"/>
          </p:cNvSpPr>
          <p:nvPr/>
        </p:nvSpPr>
        <p:spPr bwMode="gray">
          <a:xfrm>
            <a:off x="179512" y="2420888"/>
            <a:ext cx="3024336" cy="3170099"/>
          </a:xfrm>
          <a:prstGeom prst="rect">
            <a:avLst/>
          </a:prstGeom>
          <a:noFill/>
          <a:ln w="9525">
            <a:noFill/>
            <a:miter lim="800000"/>
            <a:headEnd/>
            <a:tailEnd/>
          </a:ln>
        </p:spPr>
        <p:txBody>
          <a:bodyPr wrap="square">
            <a:spAutoFit/>
          </a:bodyPr>
          <a:lstStyle/>
          <a:p>
            <a:pPr marL="285750" indent="-285750" eaLnBrk="0" hangingPunct="0">
              <a:buFont typeface="Arial"/>
              <a:buChar char="•"/>
            </a:pPr>
            <a:r>
              <a:rPr lang="en-US" altLang="zh-CN" sz="1400" dirty="0">
                <a:solidFill>
                  <a:srgbClr val="1C1C1C"/>
                </a:solidFill>
                <a:cs typeface="Arial" pitchFamily="34" charset="0"/>
              </a:rPr>
              <a:t>M</a:t>
            </a:r>
            <a:r>
              <a:rPr lang="en-US" altLang="zh-CN" sz="1400" dirty="0" smtClean="0">
                <a:solidFill>
                  <a:srgbClr val="1C1C1C"/>
                </a:solidFill>
                <a:cs typeface="Arial" pitchFamily="34" charset="0"/>
              </a:rPr>
              <a:t>easure student performance on the competencies. </a:t>
            </a:r>
          </a:p>
          <a:p>
            <a:pPr marL="285750" indent="-285750" eaLnBrk="0" hangingPunct="0">
              <a:buFont typeface="Arial"/>
              <a:buChar char="•"/>
            </a:pPr>
            <a:r>
              <a:rPr lang="en-US" altLang="zh-CN" sz="1400" dirty="0" smtClean="0">
                <a:solidFill>
                  <a:srgbClr val="1C1C1C"/>
                </a:solidFill>
                <a:cs typeface="Arial" pitchFamily="34" charset="0"/>
              </a:rPr>
              <a:t>Demonstrate grade level proficiently(grades 3-8)</a:t>
            </a:r>
          </a:p>
          <a:p>
            <a:pPr marL="285750" indent="-285750" eaLnBrk="0" hangingPunct="0">
              <a:buFont typeface="Arial"/>
              <a:buChar char="•"/>
            </a:pPr>
            <a:r>
              <a:rPr lang="en-US" altLang="zh-CN" sz="1400" dirty="0" smtClean="0">
                <a:solidFill>
                  <a:srgbClr val="1C1C1C"/>
                </a:solidFill>
                <a:cs typeface="Arial" pitchFamily="34" charset="0"/>
              </a:rPr>
              <a:t>Scoring: at/above achievement level</a:t>
            </a:r>
          </a:p>
          <a:p>
            <a:pPr marL="285750" indent="-285750" eaLnBrk="0" hangingPunct="0">
              <a:buFont typeface="Arial"/>
              <a:buChar char="•"/>
            </a:pPr>
            <a:r>
              <a:rPr lang="en-US" altLang="zh-CN" sz="1400" dirty="0" smtClean="0">
                <a:solidFill>
                  <a:srgbClr val="1C1C1C"/>
                </a:solidFill>
                <a:cs typeface="Arial" pitchFamily="34" charset="0"/>
              </a:rPr>
              <a:t>Understanding:</a:t>
            </a:r>
          </a:p>
          <a:p>
            <a:pPr marL="742950" lvl="1" indent="-285750" eaLnBrk="0" hangingPunct="0">
              <a:buFont typeface="Arial"/>
              <a:buChar char="•"/>
            </a:pPr>
            <a:r>
              <a:rPr lang="en-US" altLang="zh-CN" sz="1400" dirty="0" smtClean="0">
                <a:solidFill>
                  <a:srgbClr val="1C1C1C"/>
                </a:solidFill>
                <a:cs typeface="Arial" pitchFamily="34" charset="0"/>
              </a:rPr>
              <a:t>Principles</a:t>
            </a:r>
          </a:p>
          <a:p>
            <a:pPr marL="742950" lvl="1" indent="-285750" eaLnBrk="0" hangingPunct="0">
              <a:buFont typeface="Arial"/>
              <a:buChar char="•"/>
            </a:pPr>
            <a:r>
              <a:rPr lang="en-US" altLang="zh-CN" sz="1400" dirty="0" smtClean="0">
                <a:solidFill>
                  <a:srgbClr val="1C1C1C"/>
                </a:solidFill>
                <a:cs typeface="Arial" pitchFamily="34" charset="0"/>
              </a:rPr>
              <a:t>Concepts</a:t>
            </a:r>
          </a:p>
          <a:p>
            <a:pPr marL="742950" lvl="1" indent="-285750" eaLnBrk="0" hangingPunct="0">
              <a:buFont typeface="Arial"/>
              <a:buChar char="•"/>
            </a:pPr>
            <a:r>
              <a:rPr lang="en-US" altLang="zh-CN" sz="1400" dirty="0" smtClean="0">
                <a:solidFill>
                  <a:srgbClr val="1C1C1C"/>
                </a:solidFill>
                <a:cs typeface="Arial" pitchFamily="34" charset="0"/>
              </a:rPr>
              <a:t>Relate mathematical situations</a:t>
            </a:r>
          </a:p>
          <a:p>
            <a:pPr marL="285750" indent="-285750" eaLnBrk="0" hangingPunct="0">
              <a:buFont typeface="Arial"/>
              <a:buChar char="•"/>
            </a:pPr>
            <a:endParaRPr lang="en-US" altLang="zh-CN" sz="1400" dirty="0" smtClean="0">
              <a:solidFill>
                <a:srgbClr val="1C1C1C"/>
              </a:solidFill>
              <a:cs typeface="Arial" pitchFamily="34" charset="0"/>
            </a:endParaRPr>
          </a:p>
          <a:p>
            <a:pPr eaLnBrk="0" hangingPunct="0"/>
            <a:endParaRPr lang="en-US" altLang="zh-CN" sz="1600" b="1" dirty="0">
              <a:solidFill>
                <a:srgbClr val="1C1C1C"/>
              </a:solidFill>
              <a:latin typeface="Calibri" pitchFamily="34" charset="0"/>
            </a:endParaRPr>
          </a:p>
          <a:p>
            <a:pPr eaLnBrk="0" hangingPunct="0"/>
            <a:endParaRPr lang="en-US" altLang="zh-CN" sz="1600" dirty="0">
              <a:solidFill>
                <a:srgbClr val="1C1C1C"/>
              </a:solidFill>
              <a:latin typeface="Calibri" pitchFamily="34" charset="0"/>
            </a:endParaRPr>
          </a:p>
        </p:txBody>
      </p:sp>
      <p:sp>
        <p:nvSpPr>
          <p:cNvPr id="30" name="Rectangle 39"/>
          <p:cNvSpPr>
            <a:spLocks noChangeArrowheads="1"/>
          </p:cNvSpPr>
          <p:nvPr/>
        </p:nvSpPr>
        <p:spPr bwMode="gray">
          <a:xfrm>
            <a:off x="3357554" y="1928802"/>
            <a:ext cx="2627066" cy="461665"/>
          </a:xfrm>
          <a:prstGeom prst="rect">
            <a:avLst/>
          </a:prstGeom>
          <a:noFill/>
          <a:ln w="9525">
            <a:noFill/>
            <a:miter lim="800000"/>
            <a:headEnd/>
            <a:tailEnd/>
          </a:ln>
        </p:spPr>
        <p:txBody>
          <a:bodyPr wrap="none">
            <a:spAutoFit/>
          </a:bodyPr>
          <a:lstStyle/>
          <a:p>
            <a:r>
              <a:rPr lang="en-US" altLang="zh-CN" sz="2400" b="1" dirty="0" smtClean="0">
                <a:solidFill>
                  <a:srgbClr val="1C1C1C"/>
                </a:solidFill>
                <a:latin typeface="Calibri" pitchFamily="34" charset="0"/>
              </a:rPr>
              <a:t>NC Course of Study</a:t>
            </a:r>
            <a:endParaRPr lang="en-US" altLang="zh-CN" sz="2400" b="1" dirty="0">
              <a:solidFill>
                <a:srgbClr val="1C1C1C"/>
              </a:solidFill>
              <a:latin typeface="Calibri" pitchFamily="34" charset="0"/>
            </a:endParaRPr>
          </a:p>
        </p:txBody>
      </p:sp>
      <p:sp>
        <p:nvSpPr>
          <p:cNvPr id="31" name="Rectangle 41"/>
          <p:cNvSpPr>
            <a:spLocks noChangeArrowheads="1"/>
          </p:cNvSpPr>
          <p:nvPr/>
        </p:nvSpPr>
        <p:spPr bwMode="gray">
          <a:xfrm>
            <a:off x="3203848" y="2492896"/>
            <a:ext cx="3071834" cy="954107"/>
          </a:xfrm>
          <a:prstGeom prst="rect">
            <a:avLst/>
          </a:prstGeom>
          <a:noFill/>
          <a:ln w="9525">
            <a:noFill/>
            <a:miter lim="800000"/>
            <a:headEnd/>
            <a:tailEnd/>
          </a:ln>
        </p:spPr>
        <p:txBody>
          <a:bodyPr wrap="square">
            <a:spAutoFit/>
          </a:bodyPr>
          <a:lstStyle/>
          <a:p>
            <a:r>
              <a:rPr lang="en-US" sz="1400" dirty="0" smtClean="0">
                <a:cs typeface="Arial" pitchFamily="34" charset="0"/>
              </a:rPr>
              <a:t>The material on the EOG exam is build off of the North Carolina Course of study and its five competencies.</a:t>
            </a:r>
          </a:p>
        </p:txBody>
      </p:sp>
      <p:sp>
        <p:nvSpPr>
          <p:cNvPr id="32" name="Rectangle 44"/>
          <p:cNvSpPr>
            <a:spLocks noChangeArrowheads="1"/>
          </p:cNvSpPr>
          <p:nvPr/>
        </p:nvSpPr>
        <p:spPr bwMode="gray">
          <a:xfrm>
            <a:off x="6929454" y="1928802"/>
            <a:ext cx="1122122" cy="461665"/>
          </a:xfrm>
          <a:prstGeom prst="rect">
            <a:avLst/>
          </a:prstGeom>
          <a:noFill/>
          <a:ln w="9525">
            <a:noFill/>
            <a:miter lim="800000"/>
            <a:headEnd/>
            <a:tailEnd/>
          </a:ln>
        </p:spPr>
        <p:txBody>
          <a:bodyPr wrap="none">
            <a:spAutoFit/>
          </a:bodyPr>
          <a:lstStyle/>
          <a:p>
            <a:r>
              <a:rPr lang="en-US" altLang="zh-CN" sz="2400" b="1" dirty="0" smtClean="0">
                <a:solidFill>
                  <a:srgbClr val="1C1C1C"/>
                </a:solidFill>
                <a:latin typeface="Calibri" pitchFamily="34" charset="0"/>
              </a:rPr>
              <a:t>3 Goals</a:t>
            </a:r>
            <a:endParaRPr lang="en-US" altLang="zh-CN" sz="2400" b="1" dirty="0">
              <a:solidFill>
                <a:srgbClr val="1C1C1C"/>
              </a:solidFill>
              <a:latin typeface="Calibri" pitchFamily="34" charset="0"/>
            </a:endParaRPr>
          </a:p>
        </p:txBody>
      </p:sp>
      <p:sp>
        <p:nvSpPr>
          <p:cNvPr id="33" name="Rectangle 45"/>
          <p:cNvSpPr>
            <a:spLocks noChangeArrowheads="1"/>
          </p:cNvSpPr>
          <p:nvPr/>
        </p:nvSpPr>
        <p:spPr bwMode="gray">
          <a:xfrm>
            <a:off x="6084168" y="2492896"/>
            <a:ext cx="2892860" cy="2031325"/>
          </a:xfrm>
          <a:prstGeom prst="rect">
            <a:avLst/>
          </a:prstGeom>
          <a:noFill/>
          <a:ln w="9525">
            <a:noFill/>
            <a:miter lim="800000"/>
            <a:headEnd/>
            <a:tailEnd/>
          </a:ln>
        </p:spPr>
        <p:txBody>
          <a:bodyPr wrap="square">
            <a:spAutoFit/>
          </a:bodyPr>
          <a:lstStyle/>
          <a:p>
            <a:pPr marL="285750" indent="-285750" eaLnBrk="0" hangingPunct="0">
              <a:buFont typeface="Arial"/>
              <a:buChar char="•"/>
            </a:pPr>
            <a:r>
              <a:rPr lang="en-US" altLang="zh-CN" sz="1400" dirty="0" smtClean="0">
                <a:solidFill>
                  <a:srgbClr val="1C1C1C"/>
                </a:solidFill>
                <a:cs typeface="Arial" pitchFamily="34" charset="0"/>
              </a:rPr>
              <a:t>Assure that students will obtain minimum skills necessary to function as a member in society</a:t>
            </a:r>
          </a:p>
          <a:p>
            <a:pPr marL="285750" indent="-285750" eaLnBrk="0" hangingPunct="0">
              <a:buFont typeface="Arial"/>
              <a:buChar char="•"/>
            </a:pPr>
            <a:endParaRPr lang="en-US" altLang="zh-CN" sz="1400" dirty="0" smtClean="0">
              <a:solidFill>
                <a:srgbClr val="1C1C1C"/>
              </a:solidFill>
              <a:cs typeface="Arial" pitchFamily="34" charset="0"/>
            </a:endParaRPr>
          </a:p>
          <a:p>
            <a:pPr marL="285750" indent="-285750" eaLnBrk="0" hangingPunct="0">
              <a:buFont typeface="Arial"/>
              <a:buChar char="•"/>
            </a:pPr>
            <a:r>
              <a:rPr lang="en-US" altLang="zh-CN" sz="1400" dirty="0" smtClean="0">
                <a:solidFill>
                  <a:srgbClr val="1C1C1C"/>
                </a:solidFill>
                <a:cs typeface="Arial" pitchFamily="34" charset="0"/>
              </a:rPr>
              <a:t>Identify strengths/weaknesses</a:t>
            </a:r>
          </a:p>
          <a:p>
            <a:pPr marL="285750" indent="-285750" eaLnBrk="0" hangingPunct="0">
              <a:buFont typeface="Arial"/>
              <a:buChar char="•"/>
            </a:pPr>
            <a:endParaRPr lang="en-US" altLang="zh-CN" sz="1400" dirty="0" smtClean="0">
              <a:solidFill>
                <a:srgbClr val="1C1C1C"/>
              </a:solidFill>
              <a:cs typeface="Arial" pitchFamily="34" charset="0"/>
            </a:endParaRPr>
          </a:p>
          <a:p>
            <a:pPr marL="285750" indent="-285750" eaLnBrk="0" hangingPunct="0">
              <a:buFont typeface="Arial"/>
              <a:buChar char="•"/>
            </a:pPr>
            <a:r>
              <a:rPr lang="en-US" altLang="zh-CN" sz="1400" dirty="0" smtClean="0">
                <a:solidFill>
                  <a:srgbClr val="1C1C1C"/>
                </a:solidFill>
                <a:cs typeface="Arial" pitchFamily="34" charset="0"/>
              </a:rPr>
              <a:t>State/local/school levels will be accountable for the results.</a:t>
            </a:r>
            <a:endParaRPr lang="en-US" altLang="zh-CN" sz="1400" dirty="0">
              <a:solidFill>
                <a:srgbClr val="1C1C1C"/>
              </a:solidFill>
              <a:cs typeface="Arial" pitchFamily="34"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a:grpSpLocks/>
          </p:cNvGrpSpPr>
          <p:nvPr/>
        </p:nvGrpSpPr>
        <p:grpSpPr bwMode="auto">
          <a:xfrm>
            <a:off x="428596" y="1571612"/>
            <a:ext cx="8429625" cy="3143272"/>
            <a:chOff x="428597" y="2500694"/>
            <a:chExt cx="8429683" cy="2357066"/>
          </a:xfrm>
        </p:grpSpPr>
        <p:grpSp>
          <p:nvGrpSpPr>
            <p:cNvPr id="3" name="Group 33"/>
            <p:cNvGrpSpPr>
              <a:grpSpLocks/>
            </p:cNvGrpSpPr>
            <p:nvPr/>
          </p:nvGrpSpPr>
          <p:grpSpPr bwMode="auto">
            <a:xfrm>
              <a:off x="428597" y="2827091"/>
              <a:ext cx="8429683" cy="2030669"/>
              <a:chOff x="720" y="2987"/>
              <a:chExt cx="4006" cy="927"/>
            </a:xfrm>
          </p:grpSpPr>
          <p:sp>
            <p:nvSpPr>
              <p:cNvPr id="32784" name="AutoShape 34"/>
              <p:cNvSpPr>
                <a:spLocks noChangeArrowheads="1"/>
              </p:cNvSpPr>
              <p:nvPr/>
            </p:nvSpPr>
            <p:spPr bwMode="gray">
              <a:xfrm>
                <a:off x="720" y="3258"/>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endParaRPr lang="zh-CN" altLang="en-US">
                  <a:latin typeface="Calibri" pitchFamily="34" charset="0"/>
                </a:endParaRPr>
              </a:p>
            </p:txBody>
          </p:sp>
          <p:sp>
            <p:nvSpPr>
              <p:cNvPr id="12" name="AutoShape 35"/>
              <p:cNvSpPr>
                <a:spLocks noChangeArrowheads="1"/>
              </p:cNvSpPr>
              <p:nvPr/>
            </p:nvSpPr>
            <p:spPr bwMode="gray">
              <a:xfrm>
                <a:off x="720" y="2989"/>
                <a:ext cx="1330" cy="269"/>
              </a:xfrm>
              <a:prstGeom prst="bevel">
                <a:avLst>
                  <a:gd name="adj" fmla="val 3718"/>
                </a:avLst>
              </a:prstGeom>
              <a:solidFill>
                <a:schemeClr val="accent4">
                  <a:lumMod val="60000"/>
                  <a:lumOff val="40000"/>
                  <a:alpha val="50000"/>
                </a:schemeClr>
              </a:solidFill>
              <a:ln w="9525">
                <a:noFill/>
                <a:miter lim="800000"/>
                <a:headEnd/>
                <a:tailEnd/>
              </a:ln>
              <a:effectLst/>
            </p:spPr>
            <p:txBody>
              <a:bodyPr wrap="none" anchor="ctr"/>
              <a:lstStyle/>
              <a:p>
                <a:pPr>
                  <a:defRPr/>
                </a:pPr>
                <a:endParaRPr lang="zh-CN" altLang="en-US">
                  <a:latin typeface="Calibri" charset="0"/>
                  <a:ea typeface="宋体" charset="0"/>
                  <a:cs typeface="宋体" charset="0"/>
                </a:endParaRPr>
              </a:p>
            </p:txBody>
          </p:sp>
          <p:sp>
            <p:nvSpPr>
              <p:cNvPr id="32786" name="AutoShape 36"/>
              <p:cNvSpPr>
                <a:spLocks noChangeArrowheads="1"/>
              </p:cNvSpPr>
              <p:nvPr/>
            </p:nvSpPr>
            <p:spPr bwMode="gray">
              <a:xfrm>
                <a:off x="2064" y="3258"/>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endParaRPr lang="zh-CN" altLang="en-US">
                  <a:latin typeface="Calibri" pitchFamily="34" charset="0"/>
                </a:endParaRPr>
              </a:p>
            </p:txBody>
          </p:sp>
          <p:sp>
            <p:nvSpPr>
              <p:cNvPr id="32787" name="AutoShape 37"/>
              <p:cNvSpPr>
                <a:spLocks noChangeArrowheads="1"/>
              </p:cNvSpPr>
              <p:nvPr/>
            </p:nvSpPr>
            <p:spPr bwMode="gray">
              <a:xfrm>
                <a:off x="2064" y="2989"/>
                <a:ext cx="1330" cy="269"/>
              </a:xfrm>
              <a:prstGeom prst="bevel">
                <a:avLst>
                  <a:gd name="adj" fmla="val 3718"/>
                </a:avLst>
              </a:prstGeom>
              <a:solidFill>
                <a:srgbClr val="99CC00">
                  <a:alpha val="50195"/>
                </a:srgbClr>
              </a:solidFill>
              <a:ln w="9525">
                <a:noFill/>
                <a:miter lim="800000"/>
                <a:headEnd/>
                <a:tailEnd/>
              </a:ln>
            </p:spPr>
            <p:txBody>
              <a:bodyPr wrap="none" anchor="ctr"/>
              <a:lstStyle/>
              <a:p>
                <a:endParaRPr lang="zh-CN" altLang="en-US">
                  <a:latin typeface="Calibri" pitchFamily="34" charset="0"/>
                </a:endParaRPr>
              </a:p>
            </p:txBody>
          </p:sp>
          <p:sp>
            <p:nvSpPr>
              <p:cNvPr id="32788" name="AutoShape 42"/>
              <p:cNvSpPr>
                <a:spLocks noChangeArrowheads="1"/>
              </p:cNvSpPr>
              <p:nvPr/>
            </p:nvSpPr>
            <p:spPr bwMode="gray">
              <a:xfrm>
                <a:off x="3396" y="3256"/>
                <a:ext cx="1330" cy="656"/>
              </a:xfrm>
              <a:prstGeom prst="bevel">
                <a:avLst>
                  <a:gd name="adj" fmla="val 1648"/>
                </a:avLst>
              </a:prstGeom>
              <a:gradFill rotWithShape="1">
                <a:gsLst>
                  <a:gs pos="0">
                    <a:srgbClr val="DDDDDD"/>
                  </a:gs>
                  <a:gs pos="50000">
                    <a:srgbClr val="F4F4F4"/>
                  </a:gs>
                  <a:gs pos="100000">
                    <a:srgbClr val="DDDDDD"/>
                  </a:gs>
                </a:gsLst>
                <a:lin ang="2700000" scaled="1"/>
              </a:gradFill>
              <a:ln w="9525">
                <a:noFill/>
                <a:miter lim="800000"/>
                <a:headEnd/>
                <a:tailEnd/>
              </a:ln>
            </p:spPr>
            <p:txBody>
              <a:bodyPr wrap="none" anchor="ctr"/>
              <a:lstStyle/>
              <a:p>
                <a:endParaRPr lang="zh-CN" altLang="en-US">
                  <a:latin typeface="Calibri" pitchFamily="34" charset="0"/>
                </a:endParaRPr>
              </a:p>
            </p:txBody>
          </p:sp>
          <p:sp>
            <p:nvSpPr>
              <p:cNvPr id="32789" name="AutoShape 43"/>
              <p:cNvSpPr>
                <a:spLocks noChangeArrowheads="1"/>
              </p:cNvSpPr>
              <p:nvPr/>
            </p:nvSpPr>
            <p:spPr bwMode="gray">
              <a:xfrm>
                <a:off x="3396" y="2987"/>
                <a:ext cx="1330" cy="269"/>
              </a:xfrm>
              <a:prstGeom prst="bevel">
                <a:avLst>
                  <a:gd name="adj" fmla="val 3718"/>
                </a:avLst>
              </a:prstGeom>
              <a:solidFill>
                <a:schemeClr val="accent1">
                  <a:alpha val="50195"/>
                </a:schemeClr>
              </a:solidFill>
              <a:ln w="9525">
                <a:noFill/>
                <a:miter lim="800000"/>
                <a:headEnd/>
                <a:tailEnd/>
              </a:ln>
            </p:spPr>
            <p:txBody>
              <a:bodyPr wrap="none" anchor="ctr"/>
              <a:lstStyle/>
              <a:p>
                <a:endParaRPr lang="zh-CN" altLang="en-US">
                  <a:latin typeface="Calibri" pitchFamily="34" charset="0"/>
                </a:endParaRPr>
              </a:p>
            </p:txBody>
          </p:sp>
        </p:grpSp>
        <p:sp>
          <p:nvSpPr>
            <p:cNvPr id="8" name="Freeform 46"/>
            <p:cNvSpPr>
              <a:spLocks/>
            </p:cNvSpPr>
            <p:nvPr/>
          </p:nvSpPr>
          <p:spPr bwMode="gray">
            <a:xfrm>
              <a:off x="428597" y="2511804"/>
              <a:ext cx="8383646" cy="315863"/>
            </a:xfrm>
            <a:custGeom>
              <a:avLst/>
              <a:gdLst/>
              <a:ahLst/>
              <a:cxnLst>
                <a:cxn ang="0">
                  <a:pos x="0" y="144"/>
                </a:cxn>
                <a:cxn ang="0">
                  <a:pos x="624" y="0"/>
                </a:cxn>
                <a:cxn ang="0">
                  <a:pos x="3529" y="0"/>
                </a:cxn>
                <a:cxn ang="0">
                  <a:pos x="3984" y="144"/>
                </a:cxn>
                <a:cxn ang="0">
                  <a:pos x="0" y="144"/>
                </a:cxn>
              </a:cxnLst>
              <a:rect l="0" t="0" r="r" b="b"/>
              <a:pathLst>
                <a:path w="3984" h="144">
                  <a:moveTo>
                    <a:pt x="0" y="144"/>
                  </a:moveTo>
                  <a:lnTo>
                    <a:pt x="624" y="0"/>
                  </a:lnTo>
                  <a:lnTo>
                    <a:pt x="3529" y="0"/>
                  </a:lnTo>
                  <a:lnTo>
                    <a:pt x="3984" y="144"/>
                  </a:lnTo>
                  <a:lnTo>
                    <a:pt x="0" y="144"/>
                  </a:lnTo>
                  <a:close/>
                </a:path>
              </a:pathLst>
            </a:custGeom>
            <a:ln>
              <a:headEnd/>
              <a:tailEnd/>
            </a:ln>
            <a:effectLst/>
          </p:spPr>
          <p:style>
            <a:lnRef idx="1">
              <a:schemeClr val="accent4"/>
            </a:lnRef>
            <a:fillRef idx="3">
              <a:schemeClr val="accent4"/>
            </a:fillRef>
            <a:effectRef idx="2">
              <a:schemeClr val="accent4"/>
            </a:effectRef>
            <a:fontRef idx="minor">
              <a:schemeClr val="lt1"/>
            </a:fontRef>
          </p:style>
          <p:txBody>
            <a:bodyPr/>
            <a:lstStyle/>
            <a:p>
              <a:pPr>
                <a:defRPr/>
              </a:pPr>
              <a:endParaRPr lang="zh-CN" altLang="en-US">
                <a:solidFill>
                  <a:srgbClr val="FFFFFF"/>
                </a:solidFill>
                <a:cs typeface="宋体" charset="0"/>
              </a:endParaRPr>
            </a:p>
          </p:txBody>
        </p:sp>
        <p:sp>
          <p:nvSpPr>
            <p:cNvPr id="9" name="Line 47"/>
            <p:cNvSpPr>
              <a:spLocks noChangeShapeType="1"/>
            </p:cNvSpPr>
            <p:nvPr/>
          </p:nvSpPr>
          <p:spPr bwMode="gray">
            <a:xfrm flipV="1">
              <a:off x="3252779" y="2500694"/>
              <a:ext cx="247652" cy="284117"/>
            </a:xfrm>
            <a:prstGeom prst="line">
              <a:avLst/>
            </a:prstGeom>
            <a:noFill/>
            <a:ln w="9525">
              <a:solidFill>
                <a:schemeClr val="bg1"/>
              </a:solidFill>
              <a:round/>
              <a:headEnd/>
              <a:tailEnd/>
            </a:ln>
            <a:effectLst>
              <a:outerShdw dist="28398" dir="9206097" algn="ctr" rotWithShape="0">
                <a:schemeClr val="tx1">
                  <a:alpha val="50000"/>
                </a:schemeClr>
              </a:outerShdw>
            </a:effectLst>
          </p:spPr>
          <p:txBody>
            <a:bodyPr/>
            <a:lstStyle/>
            <a:p>
              <a:endParaRPr lang="en-US"/>
            </a:p>
          </p:txBody>
        </p:sp>
        <p:sp>
          <p:nvSpPr>
            <p:cNvPr id="10" name="Line 48"/>
            <p:cNvSpPr>
              <a:spLocks noChangeShapeType="1"/>
            </p:cNvSpPr>
            <p:nvPr/>
          </p:nvSpPr>
          <p:spPr bwMode="gray">
            <a:xfrm flipH="1" flipV="1">
              <a:off x="5794384" y="2507043"/>
              <a:ext cx="252415" cy="306339"/>
            </a:xfrm>
            <a:prstGeom prst="line">
              <a:avLst/>
            </a:prstGeom>
            <a:noFill/>
            <a:ln w="9525">
              <a:solidFill>
                <a:schemeClr val="bg1"/>
              </a:solidFill>
              <a:round/>
              <a:headEnd/>
              <a:tailEnd/>
            </a:ln>
            <a:effectLst>
              <a:outerShdw dist="12700" dir="10800000" algn="ctr" rotWithShape="0">
                <a:schemeClr val="tx1">
                  <a:alpha val="50000"/>
                </a:schemeClr>
              </a:outerShdw>
            </a:effectLst>
          </p:spPr>
          <p:txBody>
            <a:bodyPr/>
            <a:lstStyle/>
            <a:p>
              <a:endParaRPr lang="en-US"/>
            </a:p>
          </p:txBody>
        </p:sp>
      </p:grpSp>
      <p:sp>
        <p:nvSpPr>
          <p:cNvPr id="32770" name="矩形 22"/>
          <p:cNvSpPr>
            <a:spLocks noChangeArrowheads="1"/>
          </p:cNvSpPr>
          <p:nvPr/>
        </p:nvSpPr>
        <p:spPr bwMode="auto">
          <a:xfrm>
            <a:off x="7747000" y="4857750"/>
            <a:ext cx="1111250" cy="769938"/>
          </a:xfrm>
          <a:prstGeom prst="rect">
            <a:avLst/>
          </a:prstGeom>
          <a:noFill/>
          <a:ln w="9525">
            <a:noFill/>
            <a:miter lim="800000"/>
            <a:headEnd/>
            <a:tailEnd/>
          </a:ln>
        </p:spPr>
        <p:txBody>
          <a:bodyPr wrap="none">
            <a:spAutoFit/>
          </a:bodyPr>
          <a:lstStyle/>
          <a:p>
            <a:r>
              <a:rPr lang="en-US" altLang="zh-CN" sz="2200" b="1">
                <a:solidFill>
                  <a:schemeClr val="bg1"/>
                </a:solidFill>
                <a:latin typeface="Calibri" pitchFamily="34" charset="0"/>
              </a:rPr>
              <a:t>Back to </a:t>
            </a:r>
          </a:p>
          <a:p>
            <a:r>
              <a:rPr lang="en-US" altLang="zh-CN" sz="2200" b="1">
                <a:solidFill>
                  <a:schemeClr val="bg1"/>
                </a:solidFill>
                <a:latin typeface="Calibri" pitchFamily="34" charset="0"/>
              </a:rPr>
              <a:t>school</a:t>
            </a:r>
            <a:endParaRPr lang="zh-CN" altLang="en-US" sz="2200" b="1">
              <a:solidFill>
                <a:schemeClr val="bg1"/>
              </a:solidFill>
              <a:latin typeface="Calibri" pitchFamily="34" charset="0"/>
            </a:endParaRPr>
          </a:p>
        </p:txBody>
      </p:sp>
      <p:grpSp>
        <p:nvGrpSpPr>
          <p:cNvPr id="4" name="组合 25"/>
          <p:cNvGrpSpPr>
            <a:grpSpLocks/>
          </p:cNvGrpSpPr>
          <p:nvPr/>
        </p:nvGrpSpPr>
        <p:grpSpPr bwMode="auto">
          <a:xfrm>
            <a:off x="2143108" y="428605"/>
            <a:ext cx="4786346" cy="1428760"/>
            <a:chOff x="2143108" y="714356"/>
            <a:chExt cx="4929222" cy="1643074"/>
          </a:xfrm>
        </p:grpSpPr>
        <p:sp>
          <p:nvSpPr>
            <p:cNvPr id="25" name="下箭头标注 24"/>
            <p:cNvSpPr>
              <a:spLocks noChangeArrowheads="1"/>
            </p:cNvSpPr>
            <p:nvPr/>
          </p:nvSpPr>
          <p:spPr bwMode="auto">
            <a:xfrm>
              <a:off x="2143108" y="714356"/>
              <a:ext cx="4929222" cy="1643074"/>
            </a:xfrm>
            <a:prstGeom prst="downArrowCallout">
              <a:avLst>
                <a:gd name="adj1" fmla="val 25000"/>
                <a:gd name="adj2" fmla="val 25000"/>
                <a:gd name="adj3" fmla="val 25000"/>
                <a:gd name="adj4" fmla="val 64977"/>
              </a:avLst>
            </a:prstGeom>
            <a:gradFill rotWithShape="1">
              <a:gsLst>
                <a:gs pos="0">
                  <a:srgbClr val="769535"/>
                </a:gs>
                <a:gs pos="80000">
                  <a:srgbClr val="9BC348"/>
                </a:gs>
                <a:gs pos="100000">
                  <a:srgbClr val="9CC746"/>
                </a:gs>
              </a:gsLst>
              <a:lin ang="16200000"/>
            </a:gradFill>
            <a:ln w="9525">
              <a:solidFill>
                <a:srgbClr val="98B954"/>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32779" name="矩形 23"/>
            <p:cNvSpPr>
              <a:spLocks noChangeArrowheads="1"/>
            </p:cNvSpPr>
            <p:nvPr/>
          </p:nvSpPr>
          <p:spPr bwMode="auto">
            <a:xfrm>
              <a:off x="2285984" y="785794"/>
              <a:ext cx="4572000" cy="530915"/>
            </a:xfrm>
            <a:prstGeom prst="rect">
              <a:avLst/>
            </a:prstGeom>
            <a:noFill/>
            <a:ln w="9525">
              <a:noFill/>
              <a:miter lim="800000"/>
              <a:headEnd/>
              <a:tailEnd/>
            </a:ln>
          </p:spPr>
          <p:txBody>
            <a:bodyPr>
              <a:spAutoFit/>
            </a:bodyPr>
            <a:lstStyle/>
            <a:p>
              <a:pPr algn="ctr"/>
              <a:r>
                <a:rPr lang="en-US" altLang="zh-CN" sz="2400" b="1" dirty="0" smtClean="0">
                  <a:latin typeface="Calibri" pitchFamily="34" charset="0"/>
                </a:rPr>
                <a:t>Math Sprint</a:t>
              </a:r>
            </a:p>
          </p:txBody>
        </p:sp>
      </p:grpSp>
      <p:sp>
        <p:nvSpPr>
          <p:cNvPr id="30" name="Rectangle 39"/>
          <p:cNvSpPr>
            <a:spLocks noChangeArrowheads="1"/>
          </p:cNvSpPr>
          <p:nvPr/>
        </p:nvSpPr>
        <p:spPr bwMode="gray">
          <a:xfrm>
            <a:off x="1000100" y="2214554"/>
            <a:ext cx="1709763" cy="461665"/>
          </a:xfrm>
          <a:prstGeom prst="rect">
            <a:avLst/>
          </a:prstGeom>
          <a:noFill/>
          <a:ln w="9525">
            <a:noFill/>
            <a:miter lim="800000"/>
            <a:headEnd/>
            <a:tailEnd/>
          </a:ln>
        </p:spPr>
        <p:txBody>
          <a:bodyPr wrap="none">
            <a:spAutoFit/>
          </a:bodyPr>
          <a:lstStyle/>
          <a:p>
            <a:r>
              <a:rPr lang="en-US" altLang="zh-CN" sz="2400" b="1" dirty="0" smtClean="0">
                <a:solidFill>
                  <a:srgbClr val="1C1C1C"/>
                </a:solidFill>
                <a:latin typeface="Calibri" pitchFamily="34" charset="0"/>
              </a:rPr>
              <a:t>Math Sprint</a:t>
            </a:r>
            <a:endParaRPr lang="en-US" altLang="zh-CN" sz="2400" b="1" dirty="0">
              <a:solidFill>
                <a:srgbClr val="1C1C1C"/>
              </a:solidFill>
              <a:latin typeface="Calibri" pitchFamily="34" charset="0"/>
            </a:endParaRPr>
          </a:p>
        </p:txBody>
      </p:sp>
      <p:sp>
        <p:nvSpPr>
          <p:cNvPr id="32" name="Rectangle 44"/>
          <p:cNvSpPr>
            <a:spLocks noChangeArrowheads="1"/>
          </p:cNvSpPr>
          <p:nvPr/>
        </p:nvSpPr>
        <p:spPr bwMode="gray">
          <a:xfrm>
            <a:off x="6786578" y="2143116"/>
            <a:ext cx="1231427" cy="461665"/>
          </a:xfrm>
          <a:prstGeom prst="rect">
            <a:avLst/>
          </a:prstGeom>
          <a:noFill/>
          <a:ln w="9525">
            <a:noFill/>
            <a:miter lim="800000"/>
            <a:headEnd/>
            <a:tailEnd/>
          </a:ln>
        </p:spPr>
        <p:txBody>
          <a:bodyPr wrap="none">
            <a:spAutoFit/>
          </a:bodyPr>
          <a:lstStyle/>
          <a:p>
            <a:r>
              <a:rPr lang="en-US" altLang="zh-CN" sz="2400" b="1" dirty="0" smtClean="0">
                <a:solidFill>
                  <a:srgbClr val="1C1C1C"/>
                </a:solidFill>
                <a:latin typeface="Calibri" pitchFamily="34" charset="0"/>
              </a:rPr>
              <a:t>Purpose</a:t>
            </a:r>
            <a:endParaRPr lang="en-US" altLang="zh-CN" sz="2400" b="1" dirty="0">
              <a:solidFill>
                <a:srgbClr val="1C1C1C"/>
              </a:solidFill>
              <a:latin typeface="Calibri" pitchFamily="34" charset="0"/>
            </a:endParaRPr>
          </a:p>
        </p:txBody>
      </p:sp>
      <p:sp>
        <p:nvSpPr>
          <p:cNvPr id="23" name="Rectangle 41"/>
          <p:cNvSpPr>
            <a:spLocks noChangeArrowheads="1"/>
          </p:cNvSpPr>
          <p:nvPr/>
        </p:nvSpPr>
        <p:spPr bwMode="gray">
          <a:xfrm>
            <a:off x="3286116" y="2857496"/>
            <a:ext cx="2582028" cy="1815882"/>
          </a:xfrm>
          <a:prstGeom prst="rect">
            <a:avLst/>
          </a:prstGeom>
          <a:noFill/>
          <a:ln w="9525">
            <a:noFill/>
            <a:miter lim="800000"/>
            <a:headEnd/>
            <a:tailEnd/>
          </a:ln>
        </p:spPr>
        <p:txBody>
          <a:bodyPr wrap="square">
            <a:spAutoFit/>
          </a:bodyPr>
          <a:lstStyle/>
          <a:p>
            <a:pPr marL="285750" indent="-285750" eaLnBrk="0" hangingPunct="0">
              <a:buFont typeface="Arial"/>
              <a:buChar char="•"/>
            </a:pPr>
            <a:r>
              <a:rPr lang="en-US" sz="1400" dirty="0"/>
              <a:t>S</a:t>
            </a:r>
            <a:r>
              <a:rPr lang="en-US" sz="1400" dirty="0" smtClean="0"/>
              <a:t>tudents </a:t>
            </a:r>
            <a:r>
              <a:rPr lang="en-US" sz="1400" dirty="0"/>
              <a:t>completing </a:t>
            </a:r>
            <a:r>
              <a:rPr lang="en-US" sz="1400" dirty="0" smtClean="0"/>
              <a:t>problems</a:t>
            </a:r>
          </a:p>
          <a:p>
            <a:pPr marL="285750" indent="-285750" eaLnBrk="0" hangingPunct="0">
              <a:buFont typeface="Arial"/>
              <a:buChar char="•"/>
            </a:pPr>
            <a:r>
              <a:rPr lang="en-US" sz="1400" dirty="0" smtClean="0"/>
              <a:t>State’s </a:t>
            </a:r>
            <a:r>
              <a:rPr lang="en-US" sz="1400" dirty="0"/>
              <a:t>Release Items of the previous years’ </a:t>
            </a:r>
            <a:r>
              <a:rPr lang="en-US" sz="1400" dirty="0" smtClean="0"/>
              <a:t>tests</a:t>
            </a:r>
            <a:endParaRPr lang="en-US" sz="1400" dirty="0"/>
          </a:p>
          <a:p>
            <a:pPr marL="285750" indent="-285750" eaLnBrk="0" hangingPunct="0">
              <a:buFont typeface="Arial"/>
              <a:buChar char="•"/>
            </a:pPr>
            <a:r>
              <a:rPr lang="en-US" sz="1400" dirty="0" smtClean="0"/>
              <a:t> </a:t>
            </a:r>
            <a:r>
              <a:rPr lang="en-US" sz="1400" dirty="0"/>
              <a:t>timed environment </a:t>
            </a:r>
            <a:endParaRPr lang="en-US" sz="1400" dirty="0" smtClean="0"/>
          </a:p>
          <a:p>
            <a:pPr marL="285750" indent="-285750" eaLnBrk="0" hangingPunct="0">
              <a:buFont typeface="Arial"/>
              <a:buChar char="•"/>
            </a:pPr>
            <a:r>
              <a:rPr lang="en-US" sz="1400" dirty="0" smtClean="0"/>
              <a:t>This </a:t>
            </a:r>
            <a:r>
              <a:rPr lang="en-US" sz="1400" dirty="0"/>
              <a:t>method uses competition to motivate student learning</a:t>
            </a:r>
            <a:endParaRPr lang="en-US" altLang="zh-CN" sz="1400" dirty="0">
              <a:solidFill>
                <a:srgbClr val="1C1C1C"/>
              </a:solidFill>
              <a:latin typeface="Calibri" pitchFamily="34" charset="0"/>
            </a:endParaRPr>
          </a:p>
        </p:txBody>
      </p:sp>
      <p:sp>
        <p:nvSpPr>
          <p:cNvPr id="24" name="Rectangle 23"/>
          <p:cNvSpPr/>
          <p:nvPr/>
        </p:nvSpPr>
        <p:spPr>
          <a:xfrm>
            <a:off x="539552" y="2852936"/>
            <a:ext cx="2643206" cy="738664"/>
          </a:xfrm>
          <a:prstGeom prst="rect">
            <a:avLst/>
          </a:prstGeom>
        </p:spPr>
        <p:txBody>
          <a:bodyPr wrap="square">
            <a:spAutoFit/>
          </a:bodyPr>
          <a:lstStyle/>
          <a:p>
            <a:r>
              <a:rPr lang="en-US" sz="1400" dirty="0"/>
              <a:t>Math sprint is a strategy designed to help middle school students</a:t>
            </a:r>
          </a:p>
        </p:txBody>
      </p:sp>
      <p:sp>
        <p:nvSpPr>
          <p:cNvPr id="27" name="Rectangle 26"/>
          <p:cNvSpPr/>
          <p:nvPr/>
        </p:nvSpPr>
        <p:spPr>
          <a:xfrm>
            <a:off x="4143372" y="2214554"/>
            <a:ext cx="1043876" cy="461665"/>
          </a:xfrm>
          <a:prstGeom prst="rect">
            <a:avLst/>
          </a:prstGeom>
        </p:spPr>
        <p:txBody>
          <a:bodyPr wrap="none">
            <a:spAutoFit/>
          </a:bodyPr>
          <a:lstStyle/>
          <a:p>
            <a:r>
              <a:rPr lang="en-US" altLang="zh-CN" sz="2400" b="1" dirty="0" smtClean="0">
                <a:solidFill>
                  <a:srgbClr val="1C1C1C"/>
                </a:solidFill>
                <a:latin typeface="Calibri" pitchFamily="34" charset="0"/>
              </a:rPr>
              <a:t>Design</a:t>
            </a:r>
            <a:endParaRPr lang="en-US" altLang="zh-CN" sz="2400" b="1" dirty="0">
              <a:solidFill>
                <a:srgbClr val="1C1C1C"/>
              </a:solidFill>
              <a:latin typeface="Calibri" pitchFamily="34" charset="0"/>
            </a:endParaRPr>
          </a:p>
        </p:txBody>
      </p:sp>
      <p:sp>
        <p:nvSpPr>
          <p:cNvPr id="34" name="Rectangle 33"/>
          <p:cNvSpPr/>
          <p:nvPr/>
        </p:nvSpPr>
        <p:spPr>
          <a:xfrm>
            <a:off x="6143636" y="2928934"/>
            <a:ext cx="2571768" cy="1384995"/>
          </a:xfrm>
          <a:prstGeom prst="rect">
            <a:avLst/>
          </a:prstGeom>
        </p:spPr>
        <p:txBody>
          <a:bodyPr wrap="square">
            <a:spAutoFit/>
          </a:bodyPr>
          <a:lstStyle/>
          <a:p>
            <a:pPr marL="285750" indent="-285750">
              <a:buFont typeface="Arial"/>
              <a:buChar char="•"/>
            </a:pPr>
            <a:r>
              <a:rPr lang="en-US" sz="1400" dirty="0" smtClean="0"/>
              <a:t>Help students </a:t>
            </a:r>
            <a:r>
              <a:rPr lang="en-US" sz="1400" dirty="0"/>
              <a:t>develop better learning and cooperative </a:t>
            </a:r>
            <a:r>
              <a:rPr lang="en-US" sz="1400" dirty="0" smtClean="0"/>
              <a:t>skills</a:t>
            </a:r>
            <a:endParaRPr lang="en-US" sz="1400" dirty="0"/>
          </a:p>
          <a:p>
            <a:pPr marL="285750" indent="-285750">
              <a:buFont typeface="Arial"/>
              <a:buChar char="•"/>
            </a:pPr>
            <a:endParaRPr lang="en-US" sz="1400" dirty="0" smtClean="0"/>
          </a:p>
          <a:p>
            <a:pPr marL="285750" indent="-285750">
              <a:buFont typeface="Arial"/>
              <a:buChar char="•"/>
            </a:pPr>
            <a:r>
              <a:rPr lang="en-US" sz="1400" dirty="0"/>
              <a:t>E</a:t>
            </a:r>
            <a:r>
              <a:rPr lang="en-US" sz="1400" dirty="0" smtClean="0"/>
              <a:t>nhance </a:t>
            </a:r>
            <a:r>
              <a:rPr lang="en-US" sz="1400" dirty="0"/>
              <a:t>their knowledge of the subjects </a:t>
            </a:r>
            <a:r>
              <a:rPr lang="en-US" sz="1400" dirty="0" smtClean="0"/>
              <a:t>presented</a:t>
            </a: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7584" y="2204864"/>
            <a:ext cx="4870894" cy="2862323"/>
          </a:xfrm>
          <a:prstGeom prst="rect">
            <a:avLst/>
          </a:prstGeom>
        </p:spPr>
        <p:txBody>
          <a:bodyPr wrap="square">
            <a:spAutoFit/>
          </a:bodyPr>
          <a:lstStyle/>
          <a:p>
            <a:pPr>
              <a:buFont typeface="Arial" pitchFamily="34" charset="0"/>
              <a:buChar char="•"/>
            </a:pPr>
            <a:r>
              <a:rPr lang="en-US" dirty="0" smtClean="0"/>
              <a:t> NC Course of Study (Guide) </a:t>
            </a:r>
          </a:p>
          <a:p>
            <a:pPr>
              <a:buFont typeface="Arial" pitchFamily="34" charset="0"/>
              <a:buChar char="•"/>
            </a:pPr>
            <a:endParaRPr lang="en-US" dirty="0" smtClean="0"/>
          </a:p>
          <a:p>
            <a:pPr>
              <a:buFont typeface="Arial" pitchFamily="34" charset="0"/>
              <a:buChar char="•"/>
            </a:pPr>
            <a:r>
              <a:rPr lang="en-US" dirty="0" smtClean="0"/>
              <a:t> Math Sprint Tutorial into a Learning Program (Strategy) </a:t>
            </a:r>
          </a:p>
          <a:p>
            <a:pPr>
              <a:buFont typeface="Arial" pitchFamily="34" charset="0"/>
              <a:buChar char="•"/>
            </a:pPr>
            <a:endParaRPr lang="en-US" dirty="0" smtClean="0"/>
          </a:p>
          <a:p>
            <a:pPr>
              <a:buFont typeface="Arial" pitchFamily="34" charset="0"/>
              <a:buChar char="•"/>
            </a:pPr>
            <a:r>
              <a:rPr lang="en-US" dirty="0" smtClean="0"/>
              <a:t> Improving EOG test scores and grades (Purpose)</a:t>
            </a:r>
          </a:p>
          <a:p>
            <a:pPr>
              <a:buFont typeface="Arial" pitchFamily="34" charset="0"/>
              <a:buChar char="•"/>
            </a:pPr>
            <a:endParaRPr lang="en-US" dirty="0"/>
          </a:p>
          <a:p>
            <a:pPr>
              <a:buFont typeface="Arial" pitchFamily="34" charset="0"/>
              <a:buChar char="•"/>
            </a:pPr>
            <a:r>
              <a:rPr lang="en-US" dirty="0" smtClean="0"/>
              <a:t> Provides a fun learning environment to keep students interested and excited about math! </a:t>
            </a:r>
            <a:endParaRPr lang="en-US" dirty="0"/>
          </a:p>
        </p:txBody>
      </p:sp>
      <p:graphicFrame>
        <p:nvGraphicFramePr>
          <p:cNvPr id="7" name="图示 3"/>
          <p:cNvGraphicFramePr/>
          <p:nvPr>
            <p:extLst>
              <p:ext uri="{D42A27DB-BD31-4B8C-83A1-F6EECF244321}">
                <p14:modId xmlns:p14="http://schemas.microsoft.com/office/powerpoint/2010/main" val="744179868"/>
              </p:ext>
            </p:extLst>
          </p:nvPr>
        </p:nvGraphicFramePr>
        <p:xfrm>
          <a:off x="721408" y="357166"/>
          <a:ext cx="5715040" cy="1857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Screen shot 2012-04-12 at 7.05.1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1484784"/>
            <a:ext cx="1748677" cy="2159440"/>
          </a:xfrm>
          <a:prstGeom prst="rect">
            <a:avLst/>
          </a:prstGeom>
          <a:effectLst>
            <a:outerShdw blurRad="50800" dist="38100" algn="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7099272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572866" cy="461665"/>
          </a:xfrm>
          <a:prstGeom prst="rect">
            <a:avLst/>
          </a:prstGeom>
          <a:noFill/>
        </p:spPr>
        <p:txBody>
          <a:bodyPr wrap="none" rtlCol="0">
            <a:spAutoFit/>
          </a:bodyPr>
          <a:lstStyle/>
          <a:p>
            <a:r>
              <a:rPr lang="en-US" sz="2400" b="1" dirty="0" smtClean="0">
                <a:solidFill>
                  <a:srgbClr val="FF0000"/>
                </a:solidFill>
              </a:rPr>
              <a:t>Research</a:t>
            </a:r>
            <a:endParaRPr lang="en-US" sz="2400" b="1" dirty="0">
              <a:solidFill>
                <a:srgbClr val="FF0000"/>
              </a:solidFill>
            </a:endParaRPr>
          </a:p>
        </p:txBody>
      </p:sp>
      <p:sp>
        <p:nvSpPr>
          <p:cNvPr id="8" name="TextBox 7"/>
          <p:cNvSpPr txBox="1"/>
          <p:nvPr/>
        </p:nvSpPr>
        <p:spPr>
          <a:xfrm>
            <a:off x="0" y="548680"/>
            <a:ext cx="8286808" cy="4462761"/>
          </a:xfrm>
          <a:prstGeom prst="rect">
            <a:avLst/>
          </a:prstGeom>
          <a:noFill/>
        </p:spPr>
        <p:txBody>
          <a:bodyPr wrap="square" rtlCol="0">
            <a:spAutoFit/>
          </a:bodyPr>
          <a:lstStyle/>
          <a:p>
            <a:r>
              <a:rPr lang="en-US" b="1" dirty="0" smtClean="0">
                <a:cs typeface="Arial" pitchFamily="34" charset="0"/>
              </a:rPr>
              <a:t>Preparation</a:t>
            </a:r>
          </a:p>
          <a:p>
            <a:pPr lvl="1"/>
            <a:r>
              <a:rPr lang="en-US" dirty="0" smtClean="0">
                <a:cs typeface="Arial" pitchFamily="34" charset="0"/>
              </a:rPr>
              <a:t>Tutoring/ teaching</a:t>
            </a:r>
          </a:p>
          <a:p>
            <a:pPr lvl="1">
              <a:buFont typeface="Arial" pitchFamily="34" charset="0"/>
              <a:buChar char="•"/>
            </a:pPr>
            <a:endParaRPr lang="en-US" dirty="0">
              <a:cs typeface="Arial" pitchFamily="34" charset="0"/>
            </a:endParaRPr>
          </a:p>
          <a:p>
            <a:r>
              <a:rPr lang="en-US" dirty="0" smtClean="0">
                <a:cs typeface="Arial" pitchFamily="34" charset="0"/>
              </a:rPr>
              <a:t>A</a:t>
            </a:r>
            <a:r>
              <a:rPr lang="en-US" b="1" dirty="0" smtClean="0">
                <a:cs typeface="Arial" pitchFamily="34" charset="0"/>
              </a:rPr>
              <a:t>nalyzing Materials</a:t>
            </a:r>
          </a:p>
          <a:p>
            <a:pPr lvl="1"/>
            <a:r>
              <a:rPr lang="en-US" dirty="0" smtClean="0">
                <a:cs typeface="Arial" pitchFamily="34" charset="0"/>
              </a:rPr>
              <a:t>“The North Carolina Mathematics Standard Course of Study”</a:t>
            </a:r>
          </a:p>
          <a:p>
            <a:pPr lvl="1">
              <a:buFont typeface="Arial" pitchFamily="34" charset="0"/>
              <a:buChar char="•"/>
            </a:pPr>
            <a:endParaRPr lang="en-US" dirty="0" smtClean="0">
              <a:cs typeface="Arial" pitchFamily="34" charset="0"/>
            </a:endParaRPr>
          </a:p>
          <a:p>
            <a:pPr lvl="1"/>
            <a:r>
              <a:rPr lang="en-US" dirty="0" smtClean="0">
                <a:cs typeface="Arial" pitchFamily="34" charset="0"/>
              </a:rPr>
              <a:t>Mathematical statistical articles: “Reports of Disaggregated State, School System and Performance Data for 2008:</a:t>
            </a:r>
          </a:p>
          <a:p>
            <a:pPr lvl="2">
              <a:buFont typeface="Arial" pitchFamily="34" charset="0"/>
              <a:buChar char="•"/>
            </a:pPr>
            <a:r>
              <a:rPr lang="en-US" dirty="0" smtClean="0">
                <a:cs typeface="Arial" pitchFamily="34" charset="0"/>
              </a:rPr>
              <a:t>EOG Sixth grade number and percentage (at or above achievement level) </a:t>
            </a:r>
          </a:p>
          <a:p>
            <a:pPr lvl="2">
              <a:buFont typeface="Arial" pitchFamily="34" charset="0"/>
              <a:buChar char="•"/>
            </a:pPr>
            <a:r>
              <a:rPr lang="en-US" dirty="0">
                <a:cs typeface="Arial" pitchFamily="34" charset="0"/>
              </a:rPr>
              <a:t>G</a:t>
            </a:r>
            <a:r>
              <a:rPr lang="en-US" dirty="0" smtClean="0">
                <a:cs typeface="Arial" pitchFamily="34" charset="0"/>
              </a:rPr>
              <a:t>ender</a:t>
            </a:r>
          </a:p>
          <a:p>
            <a:pPr lvl="2">
              <a:buFont typeface="Arial" pitchFamily="34" charset="0"/>
              <a:buChar char="•"/>
            </a:pPr>
            <a:r>
              <a:rPr lang="en-US" dirty="0" smtClean="0">
                <a:cs typeface="Arial" pitchFamily="34" charset="0"/>
              </a:rPr>
              <a:t>Ethnicity</a:t>
            </a:r>
          </a:p>
          <a:p>
            <a:pPr lvl="2">
              <a:buFont typeface="Arial" pitchFamily="34" charset="0"/>
              <a:buChar char="•"/>
            </a:pPr>
            <a:r>
              <a:rPr lang="en-US" dirty="0" smtClean="0">
                <a:cs typeface="Arial" pitchFamily="34" charset="0"/>
              </a:rPr>
              <a:t>Economically disadvantaged/ Not Economically disadvantage</a:t>
            </a:r>
          </a:p>
          <a:p>
            <a:pPr lvl="2">
              <a:buFont typeface="Arial" pitchFamily="34" charset="0"/>
              <a:buChar char="•"/>
            </a:pPr>
            <a:r>
              <a:rPr lang="en-US" dirty="0" smtClean="0">
                <a:cs typeface="Arial" pitchFamily="34" charset="0"/>
              </a:rPr>
              <a:t>Disabilities</a:t>
            </a:r>
          </a:p>
          <a:p>
            <a:pPr lvl="2">
              <a:buFont typeface="Arial" pitchFamily="34" charset="0"/>
              <a:buChar char="•"/>
            </a:pPr>
            <a:endParaRPr lang="en-US" dirty="0" smtClean="0">
              <a:cs typeface="Arial" pitchFamily="34" charset="0"/>
            </a:endParaRPr>
          </a:p>
          <a:p>
            <a:pPr>
              <a:buFont typeface="Arial" pitchFamily="34" charset="0"/>
              <a:buChar char="•"/>
            </a:pPr>
            <a:endParaRPr lang="en-US" sz="1400" dirty="0" smtClean="0"/>
          </a:p>
        </p:txBody>
      </p:sp>
      <p:pic>
        <p:nvPicPr>
          <p:cNvPr id="2" name="Picture 1" descr="Screen shot 2012-04-12 at 7.06.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4365104"/>
            <a:ext cx="2600696" cy="2028676"/>
          </a:xfrm>
          <a:prstGeom prst="rect">
            <a:avLst/>
          </a:prstGeom>
          <a:effectLst>
            <a:outerShdw blurRad="50800" dist="38100" algn="l" rotWithShape="0">
              <a:prstClr val="black">
                <a:alpha val="40000"/>
              </a:prstClr>
            </a:outerShdw>
            <a:reflection blurRad="6350" stA="52000" endA="300" endPos="3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764704"/>
            <a:ext cx="7560840" cy="3693319"/>
          </a:xfrm>
          <a:prstGeom prst="rect">
            <a:avLst/>
          </a:prstGeom>
        </p:spPr>
        <p:txBody>
          <a:bodyPr wrap="square">
            <a:spAutoFit/>
          </a:bodyPr>
          <a:lstStyle/>
          <a:p>
            <a:pPr algn="ctr"/>
            <a:r>
              <a:rPr lang="en-US" b="1" dirty="0">
                <a:cs typeface="Arial" pitchFamily="34" charset="0"/>
              </a:rPr>
              <a:t>Bloom’s </a:t>
            </a:r>
            <a:r>
              <a:rPr lang="en-US" b="1" dirty="0" smtClean="0">
                <a:cs typeface="Arial" pitchFamily="34" charset="0"/>
              </a:rPr>
              <a:t>Taxonomy</a:t>
            </a:r>
          </a:p>
          <a:p>
            <a:endParaRPr lang="en-US" b="1" dirty="0">
              <a:cs typeface="Arial" pitchFamily="34" charset="0"/>
            </a:endParaRPr>
          </a:p>
          <a:p>
            <a:pPr lvl="1">
              <a:buFont typeface="Arial" pitchFamily="34" charset="0"/>
              <a:buChar char="•"/>
            </a:pPr>
            <a:r>
              <a:rPr lang="en-US" dirty="0" smtClean="0">
                <a:cs typeface="Arial" pitchFamily="34" charset="0"/>
              </a:rPr>
              <a:t> Goals </a:t>
            </a:r>
            <a:r>
              <a:rPr lang="en-US" dirty="0">
                <a:cs typeface="Arial" pitchFamily="34" charset="0"/>
              </a:rPr>
              <a:t>of the educational </a:t>
            </a:r>
            <a:r>
              <a:rPr lang="en-US" dirty="0" smtClean="0">
                <a:cs typeface="Arial" pitchFamily="34" charset="0"/>
              </a:rPr>
              <a:t>process</a:t>
            </a:r>
          </a:p>
          <a:p>
            <a:pPr lvl="1">
              <a:buFont typeface="Arial" pitchFamily="34" charset="0"/>
              <a:buChar char="•"/>
            </a:pPr>
            <a:endParaRPr lang="en-US" dirty="0">
              <a:cs typeface="Arial" pitchFamily="34" charset="0"/>
            </a:endParaRPr>
          </a:p>
          <a:p>
            <a:pPr lvl="1">
              <a:buFont typeface="Arial" pitchFamily="34" charset="0"/>
              <a:buChar char="•"/>
            </a:pPr>
            <a:r>
              <a:rPr lang="en-US" altLang="zh-CN" dirty="0" smtClean="0">
                <a:cs typeface="Arial" pitchFamily="34" charset="0"/>
              </a:rPr>
              <a:t> Divide </a:t>
            </a:r>
            <a:r>
              <a:rPr lang="en-US" altLang="zh-CN" dirty="0">
                <a:cs typeface="Arial" pitchFamily="34" charset="0"/>
              </a:rPr>
              <a:t>cognitive objectives into subdivisions ranging from the </a:t>
            </a:r>
            <a:r>
              <a:rPr lang="en-US" altLang="zh-CN" dirty="0" smtClean="0">
                <a:cs typeface="Arial" pitchFamily="34" charset="0"/>
              </a:rPr>
              <a:t>simplest </a:t>
            </a:r>
            <a:r>
              <a:rPr lang="en-US" altLang="zh-CN" dirty="0">
                <a:cs typeface="Arial" pitchFamily="34" charset="0"/>
              </a:rPr>
              <a:t>behavior to the most complex.” </a:t>
            </a:r>
            <a:endParaRPr lang="en-US" altLang="zh-CN" dirty="0" smtClean="0">
              <a:cs typeface="Arial" pitchFamily="34" charset="0"/>
            </a:endParaRPr>
          </a:p>
          <a:p>
            <a:pPr lvl="1">
              <a:buFont typeface="Arial" pitchFamily="34" charset="0"/>
              <a:buChar char="•"/>
            </a:pPr>
            <a:endParaRPr lang="en-US" altLang="zh-CN" dirty="0" smtClean="0">
              <a:cs typeface="Arial" pitchFamily="34" charset="0"/>
            </a:endParaRPr>
          </a:p>
          <a:p>
            <a:pPr lvl="1">
              <a:buFont typeface="Arial" pitchFamily="34" charset="0"/>
              <a:buChar char="•"/>
            </a:pPr>
            <a:r>
              <a:rPr lang="en-US" altLang="zh-CN" dirty="0" smtClean="0">
                <a:cs typeface="Arial" pitchFamily="34" charset="0"/>
              </a:rPr>
              <a:t>Knowledge </a:t>
            </a:r>
          </a:p>
          <a:p>
            <a:pPr lvl="1">
              <a:buFont typeface="Arial" pitchFamily="34" charset="0"/>
              <a:buChar char="•"/>
            </a:pPr>
            <a:r>
              <a:rPr lang="en-US" altLang="zh-CN" dirty="0">
                <a:cs typeface="Arial" pitchFamily="34" charset="0"/>
              </a:rPr>
              <a:t>C</a:t>
            </a:r>
            <a:r>
              <a:rPr lang="en-US" altLang="zh-CN" dirty="0" smtClean="0">
                <a:cs typeface="Arial" pitchFamily="34" charset="0"/>
              </a:rPr>
              <a:t>omprehension</a:t>
            </a:r>
          </a:p>
          <a:p>
            <a:pPr lvl="1">
              <a:buFont typeface="Arial" pitchFamily="34" charset="0"/>
              <a:buChar char="•"/>
            </a:pPr>
            <a:r>
              <a:rPr lang="en-US" altLang="zh-CN" dirty="0">
                <a:cs typeface="Arial" pitchFamily="34" charset="0"/>
              </a:rPr>
              <a:t>A</a:t>
            </a:r>
            <a:r>
              <a:rPr lang="en-US" altLang="zh-CN" dirty="0" smtClean="0">
                <a:cs typeface="Arial" pitchFamily="34" charset="0"/>
              </a:rPr>
              <a:t>pplication</a:t>
            </a:r>
          </a:p>
          <a:p>
            <a:pPr lvl="1">
              <a:buFont typeface="Arial" pitchFamily="34" charset="0"/>
              <a:buChar char="•"/>
            </a:pPr>
            <a:r>
              <a:rPr lang="en-US" altLang="zh-CN" dirty="0" smtClean="0">
                <a:cs typeface="Arial" pitchFamily="34" charset="0"/>
              </a:rPr>
              <a:t>Analysis</a:t>
            </a:r>
          </a:p>
          <a:p>
            <a:pPr lvl="1">
              <a:buFont typeface="Arial" pitchFamily="34" charset="0"/>
              <a:buChar char="•"/>
            </a:pPr>
            <a:r>
              <a:rPr lang="en-US" altLang="zh-CN" dirty="0" smtClean="0">
                <a:cs typeface="Arial" pitchFamily="34" charset="0"/>
              </a:rPr>
              <a:t>Synthesis </a:t>
            </a:r>
            <a:endParaRPr lang="en-US" altLang="zh-CN" dirty="0">
              <a:cs typeface="Arial" pitchFamily="34" charset="0"/>
            </a:endParaRPr>
          </a:p>
          <a:p>
            <a:pPr lvl="1">
              <a:buFont typeface="Arial" pitchFamily="34" charset="0"/>
              <a:buChar char="•"/>
            </a:pPr>
            <a:r>
              <a:rPr lang="en-US" altLang="zh-CN" dirty="0">
                <a:cs typeface="Arial" pitchFamily="34" charset="0"/>
              </a:rPr>
              <a:t>E</a:t>
            </a:r>
            <a:r>
              <a:rPr lang="en-US" altLang="zh-CN" dirty="0" smtClean="0">
                <a:cs typeface="Arial" pitchFamily="34" charset="0"/>
              </a:rPr>
              <a:t>valuation</a:t>
            </a:r>
            <a:r>
              <a:rPr lang="en-US" altLang="zh-CN" dirty="0">
                <a:cs typeface="Arial" pitchFamily="34" charset="0"/>
              </a:rPr>
              <a:t>.</a:t>
            </a:r>
            <a:endParaRPr lang="en-US" dirty="0">
              <a:cs typeface="Arial" pitchFamily="34" charset="0"/>
            </a:endParaRPr>
          </a:p>
        </p:txBody>
      </p:sp>
      <p:sp>
        <p:nvSpPr>
          <p:cNvPr id="7" name="Rectangle 6"/>
          <p:cNvSpPr/>
          <p:nvPr/>
        </p:nvSpPr>
        <p:spPr>
          <a:xfrm>
            <a:off x="0" y="0"/>
            <a:ext cx="1570562" cy="461665"/>
          </a:xfrm>
          <a:prstGeom prst="rect">
            <a:avLst/>
          </a:prstGeom>
        </p:spPr>
        <p:txBody>
          <a:bodyPr wrap="none">
            <a:spAutoFit/>
          </a:bodyPr>
          <a:lstStyle/>
          <a:p>
            <a:r>
              <a:rPr lang="en-US" sz="2400" b="1" dirty="0">
                <a:solidFill>
                  <a:srgbClr val="FF0000"/>
                </a:solidFill>
              </a:rPr>
              <a:t>Research</a:t>
            </a:r>
            <a:endParaRPr lang="en-US" sz="2400" dirty="0"/>
          </a:p>
        </p:txBody>
      </p:sp>
      <p:pic>
        <p:nvPicPr>
          <p:cNvPr id="2" name="Picture 1" descr="Screen shot 2012-04-12 at 7.06.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501008"/>
            <a:ext cx="2069604" cy="2634042"/>
          </a:xfrm>
          <a:prstGeom prst="rect">
            <a:avLst/>
          </a:prstGeom>
          <a:effectLst>
            <a:outerShdw blurRad="50800" dist="38100" algn="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2428895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ducation-2-090813041633-phpapp02">
  <a:themeElements>
    <a:clrScheme name="自定义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801</TotalTime>
  <Words>983</Words>
  <Application>Microsoft Macintosh PowerPoint</Application>
  <PresentationFormat>On-screen Show (4:3)</PresentationFormat>
  <Paragraphs>201</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education-2-090813041633-phpapp02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echo</dc:creator>
  <cp:lastModifiedBy>CERSER</cp:lastModifiedBy>
  <cp:revision>71</cp:revision>
  <cp:lastPrinted>2012-04-16T19:56:30Z</cp:lastPrinted>
  <dcterms:created xsi:type="dcterms:W3CDTF">2012-04-10T22:01:17Z</dcterms:created>
  <dcterms:modified xsi:type="dcterms:W3CDTF">2012-04-17T14:57:55Z</dcterms:modified>
</cp:coreProperties>
</file>